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108" y="3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F8C07-CC43-4D74-AFD8-F11BFD074278}" type="datetimeFigureOut">
              <a:rPr lang="en-GB" smtClean="0"/>
              <a:t>17/03/2016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14DDD-E819-44AF-B5C7-6266D9C653C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347819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F8C07-CC43-4D74-AFD8-F11BFD074278}" type="datetimeFigureOut">
              <a:rPr lang="en-GB" smtClean="0"/>
              <a:t>17/03/2016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14DDD-E819-44AF-B5C7-6266D9C653C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702811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F8C07-CC43-4D74-AFD8-F11BFD074278}" type="datetimeFigureOut">
              <a:rPr lang="en-GB" smtClean="0"/>
              <a:t>17/03/2016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14DDD-E819-44AF-B5C7-6266D9C653C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027487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F8C07-CC43-4D74-AFD8-F11BFD074278}" type="datetimeFigureOut">
              <a:rPr lang="en-GB" smtClean="0"/>
              <a:t>17/03/2016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14DDD-E819-44AF-B5C7-6266D9C653C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019818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F8C07-CC43-4D74-AFD8-F11BFD074278}" type="datetimeFigureOut">
              <a:rPr lang="en-GB" smtClean="0"/>
              <a:t>17/03/2016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14DDD-E819-44AF-B5C7-6266D9C653C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066116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F8C07-CC43-4D74-AFD8-F11BFD074278}" type="datetimeFigureOut">
              <a:rPr lang="en-GB" smtClean="0"/>
              <a:t>17/03/2016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14DDD-E819-44AF-B5C7-6266D9C653C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590873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F8C07-CC43-4D74-AFD8-F11BFD074278}" type="datetimeFigureOut">
              <a:rPr lang="en-GB" smtClean="0"/>
              <a:t>17/03/2016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14DDD-E819-44AF-B5C7-6266D9C653C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171653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F8C07-CC43-4D74-AFD8-F11BFD074278}" type="datetimeFigureOut">
              <a:rPr lang="en-GB" smtClean="0"/>
              <a:t>17/03/2016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14DDD-E819-44AF-B5C7-6266D9C653C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464711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F8C07-CC43-4D74-AFD8-F11BFD074278}" type="datetimeFigureOut">
              <a:rPr lang="en-GB" smtClean="0"/>
              <a:t>17/03/2016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14DDD-E819-44AF-B5C7-6266D9C653C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904796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F8C07-CC43-4D74-AFD8-F11BFD074278}" type="datetimeFigureOut">
              <a:rPr lang="en-GB" smtClean="0"/>
              <a:t>17/03/2016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14DDD-E819-44AF-B5C7-6266D9C653C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935816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F8C07-CC43-4D74-AFD8-F11BFD074278}" type="datetimeFigureOut">
              <a:rPr lang="en-GB" smtClean="0"/>
              <a:t>17/03/2016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14DDD-E819-44AF-B5C7-6266D9C653C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380244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3F8C07-CC43-4D74-AFD8-F11BFD074278}" type="datetimeFigureOut">
              <a:rPr lang="en-GB" smtClean="0"/>
              <a:t>17/03/2016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914DDD-E819-44AF-B5C7-6266D9C653C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424031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338153" y="224134"/>
            <a:ext cx="9326528" cy="64633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dirty="0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chemeClr val="accent6">
                    <a:lumMod val="40000"/>
                    <a:lumOff val="60000"/>
                  </a:schemeClr>
                </a:solidFill>
              </a:rPr>
              <a:t>Hardwoods and Softwoods- Material Properties</a:t>
            </a:r>
            <a:endParaRPr lang="en-US" sz="3600" b="1" cap="none" spc="0" dirty="0">
              <a:ln w="12700">
                <a:solidFill>
                  <a:schemeClr val="accent5"/>
                </a:solidFill>
                <a:prstDash val="solid"/>
              </a:ln>
              <a:solidFill>
                <a:schemeClr val="accent6">
                  <a:lumMod val="40000"/>
                  <a:lumOff val="60000"/>
                </a:schemeClr>
              </a:solidFill>
              <a:effectLst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10686"/>
            <a:ext cx="1371600" cy="127635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20400" y="110686"/>
            <a:ext cx="1371600" cy="127635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04496" y="1639614"/>
            <a:ext cx="1125657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u="sng" dirty="0" smtClean="0"/>
              <a:t>Lesson Objective: </a:t>
            </a:r>
            <a:r>
              <a:rPr lang="en-GB" sz="2000" dirty="0" smtClean="0"/>
              <a:t>To increase my knowledge and  of natural materials and identify individual types through both visual appearance and touch and understand their unique properties</a:t>
            </a:r>
            <a:r>
              <a:rPr lang="en-GB" dirty="0" smtClean="0"/>
              <a:t>.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283779" y="2610683"/>
            <a:ext cx="11477296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u="sng" dirty="0" smtClean="0"/>
              <a:t>TASK: </a:t>
            </a:r>
            <a:r>
              <a:rPr lang="en-GB" dirty="0" smtClean="0"/>
              <a:t>Produce a detailed analysis of Hardwoods and Softwoods understanding the composition, structure and properties of the material. Produce 2 information slides full of imagery and detail explaining the different categories of natural timber.</a:t>
            </a:r>
          </a:p>
          <a:p>
            <a:r>
              <a:rPr lang="en-GB" b="1" u="sng" dirty="0" smtClean="0"/>
              <a:t>Research Information Requirements:</a:t>
            </a:r>
          </a:p>
          <a:p>
            <a:pPr marL="342900" indent="-342900">
              <a:buFont typeface="+mj-lt"/>
              <a:buAutoNum type="arabicPeriod"/>
            </a:pPr>
            <a:r>
              <a:rPr lang="en-GB" b="1" dirty="0" smtClean="0"/>
              <a:t>Definition of a Hardwood and Softwood</a:t>
            </a:r>
          </a:p>
          <a:p>
            <a:pPr marL="342900" indent="-342900">
              <a:buFont typeface="+mj-lt"/>
              <a:buAutoNum type="arabicPeriod"/>
            </a:pPr>
            <a:r>
              <a:rPr lang="en-GB" b="1" dirty="0" smtClean="0"/>
              <a:t>Highlight and find different types of Hardwood and Softwoods</a:t>
            </a:r>
          </a:p>
          <a:p>
            <a:pPr marL="342900" indent="-342900">
              <a:buFont typeface="+mj-lt"/>
              <a:buAutoNum type="arabicPeriod"/>
            </a:pPr>
            <a:r>
              <a:rPr lang="en-GB" b="1" dirty="0" smtClean="0"/>
              <a:t>Imagery- Show examples of the material</a:t>
            </a:r>
          </a:p>
          <a:p>
            <a:pPr marL="342900" indent="-342900">
              <a:buFont typeface="+mj-lt"/>
              <a:buAutoNum type="arabicPeriod"/>
            </a:pPr>
            <a:r>
              <a:rPr lang="en-GB" b="1" dirty="0" smtClean="0"/>
              <a:t>Uses- What the specific materials used for? And explain why ?</a:t>
            </a:r>
          </a:p>
          <a:p>
            <a:pPr marL="342900" indent="-342900">
              <a:buFont typeface="+mj-lt"/>
              <a:buAutoNum type="arabicPeriod"/>
            </a:pPr>
            <a:r>
              <a:rPr lang="en-GB" b="1" dirty="0" smtClean="0"/>
              <a:t>Cost- Which material costs more and why?</a:t>
            </a:r>
          </a:p>
          <a:p>
            <a:pPr marL="342900" indent="-342900">
              <a:buFont typeface="+mj-lt"/>
              <a:buAutoNum type="arabicPeriod"/>
            </a:pPr>
            <a:r>
              <a:rPr lang="en-GB" b="1" dirty="0" smtClean="0"/>
              <a:t>How long does it take for Hardwood and Softwood to grow?</a:t>
            </a:r>
          </a:p>
          <a:p>
            <a:pPr marL="342900" indent="-342900">
              <a:buFont typeface="+mj-lt"/>
              <a:buAutoNum type="arabicPeriod"/>
            </a:pPr>
            <a:r>
              <a:rPr lang="en-GB" b="1" dirty="0" smtClean="0"/>
              <a:t>Find me a fact about Natural Timbers that I am not aware of?</a:t>
            </a:r>
          </a:p>
          <a:p>
            <a:pPr marL="342900" indent="-342900">
              <a:buFont typeface="+mj-lt"/>
              <a:buAutoNum type="arabicPeriod"/>
            </a:pPr>
            <a:endParaRPr lang="en-GB" b="1" u="sng" dirty="0" smtClean="0"/>
          </a:p>
          <a:p>
            <a:endParaRPr lang="en-GB" dirty="0"/>
          </a:p>
          <a:p>
            <a:r>
              <a:rPr lang="en-GB" b="1" u="sng" dirty="0" smtClean="0"/>
              <a:t>Extension Task: </a:t>
            </a:r>
            <a:r>
              <a:rPr lang="en-GB" dirty="0" smtClean="0"/>
              <a:t>Research and identify as man different types of MAN-MADE timbers and describe their individual functionality, use and methods of production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487056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338153" y="224134"/>
            <a:ext cx="9326528" cy="64633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dirty="0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chemeClr val="accent6">
                    <a:lumMod val="40000"/>
                    <a:lumOff val="60000"/>
                  </a:schemeClr>
                </a:solidFill>
              </a:rPr>
              <a:t>Hardwoods and Softwoods- Material Properties</a:t>
            </a:r>
            <a:endParaRPr lang="en-US" sz="3600" b="1" cap="none" spc="0" dirty="0">
              <a:ln w="12700">
                <a:solidFill>
                  <a:schemeClr val="accent5"/>
                </a:solidFill>
                <a:prstDash val="solid"/>
              </a:ln>
              <a:solidFill>
                <a:schemeClr val="accent6">
                  <a:lumMod val="40000"/>
                  <a:lumOff val="60000"/>
                </a:schemeClr>
              </a:solidFill>
              <a:effectLst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10686"/>
            <a:ext cx="1371600" cy="127635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20400" y="110686"/>
            <a:ext cx="1371600" cy="1276350"/>
          </a:xfrm>
          <a:prstGeom prst="rect">
            <a:avLst/>
          </a:prstGeom>
        </p:spPr>
      </p:pic>
      <p:sp>
        <p:nvSpPr>
          <p:cNvPr id="2" name="Rounded Rectangle 1"/>
          <p:cNvSpPr/>
          <p:nvPr/>
        </p:nvSpPr>
        <p:spPr>
          <a:xfrm>
            <a:off x="4035973" y="2617077"/>
            <a:ext cx="3373821" cy="2490951"/>
          </a:xfrm>
          <a:prstGeom prst="roundRect">
            <a:avLst/>
          </a:prstGeom>
          <a:solidFill>
            <a:schemeClr val="bg1"/>
          </a:solidFill>
          <a:ln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4335517" y="3677886"/>
            <a:ext cx="30742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Hardwoods?        Softwoods?</a:t>
            </a:r>
            <a:endParaRPr lang="en-GB" dirty="0"/>
          </a:p>
        </p:txBody>
      </p:sp>
      <p:cxnSp>
        <p:nvCxnSpPr>
          <p:cNvPr id="10" name="Straight Connector 9"/>
          <p:cNvCxnSpPr>
            <a:stCxn id="2" idx="0"/>
            <a:endCxn id="2" idx="2"/>
          </p:cNvCxnSpPr>
          <p:nvPr/>
        </p:nvCxnSpPr>
        <p:spPr>
          <a:xfrm>
            <a:off x="5722884" y="2617077"/>
            <a:ext cx="0" cy="2490951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290144" y="980879"/>
            <a:ext cx="91650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Record as many possible facts about natural timbers as you can? The more information the questions you can research? Good look- work together to highlight as many answers as possible </a:t>
            </a:r>
            <a:endParaRPr lang="en-GB" dirty="0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54690" y="2907597"/>
            <a:ext cx="849478" cy="770289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22428" y="2656894"/>
            <a:ext cx="1045915" cy="1045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95034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206</Words>
  <Application>Microsoft Office PowerPoint</Application>
  <PresentationFormat>Widescreen</PresentationFormat>
  <Paragraphs>17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>The De La Salle Academy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Thomas McCormack</dc:creator>
  <cp:lastModifiedBy>Thomas McCormack</cp:lastModifiedBy>
  <cp:revision>3</cp:revision>
  <dcterms:created xsi:type="dcterms:W3CDTF">2016-03-17T12:50:04Z</dcterms:created>
  <dcterms:modified xsi:type="dcterms:W3CDTF">2016-03-17T13:01:06Z</dcterms:modified>
</cp:coreProperties>
</file>