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3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9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2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24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2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1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0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6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8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0B5B-F95E-4585-8782-172B59AB58BD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EBB4-D04E-4E3F-96EC-4255661AFD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5w02E-PyZ4" TargetMode="External"/><Relationship Id="rId3" Type="http://schemas.openxmlformats.org/officeDocument/2006/relationships/hyperlink" Target="https://radiolingua.com/tag/cbf-season-1/?order=asc" TargetMode="External"/><Relationship Id="rId7" Type="http://schemas.openxmlformats.org/officeDocument/2006/relationships/hyperlink" Target="https://open.spotify.com/playlist/7e0Q2LaJvNiPjSKTTIwuJc?si=acuRU1eWQBOZ98QHAsQDTQ" TargetMode="External"/><Relationship Id="rId2" Type="http://schemas.openxmlformats.org/officeDocument/2006/relationships/hyperlink" Target="https://www.louvre.fr/departem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yricstraining.com/fr/?fbclid=IwAR1lGcXTS8G1iwaXxikyA2G5O5u7n1CkaXao7QKdkRRBHd6dPE0nAiTvnYY" TargetMode="External"/><Relationship Id="rId5" Type="http://schemas.openxmlformats.org/officeDocument/2006/relationships/hyperlink" Target="https://www.1jour1actu.com/" TargetMode="External"/><Relationship Id="rId4" Type="http://schemas.openxmlformats.org/officeDocument/2006/relationships/hyperlink" Target="http://zut.languageskills.co.uk/index.html" TargetMode="External"/><Relationship Id="rId9" Type="http://schemas.openxmlformats.org/officeDocument/2006/relationships/hyperlink" Target="https://www.youtube.com/channel/UCgoAuhyV6QMenv41aiBO3b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IxGZn70MHA" TargetMode="External"/><Relationship Id="rId3" Type="http://schemas.openxmlformats.org/officeDocument/2006/relationships/hyperlink" Target="https://www.burgerking.fr/carte" TargetMode="External"/><Relationship Id="rId7" Type="http://schemas.openxmlformats.org/officeDocument/2006/relationships/hyperlink" Target="https://www.languagesonline.org.uk/Hotpotatoes/frenchindex.html#Grammar" TargetMode="External"/><Relationship Id="rId2" Type="http://schemas.openxmlformats.org/officeDocument/2006/relationships/hyperlink" Target="https://www.dominos.fr/la-carte/nos-pizz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frenchexperiment.com/stories" TargetMode="External"/><Relationship Id="rId5" Type="http://schemas.openxmlformats.org/officeDocument/2006/relationships/hyperlink" Target="https://www.tripadvisor.fr/" TargetMode="External"/><Relationship Id="rId4" Type="http://schemas.openxmlformats.org/officeDocument/2006/relationships/hyperlink" Target="https://www.kfc.fr/la-cart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BC7C34-52C2-4728-803F-1D6553285978}"/>
              </a:ext>
            </a:extLst>
          </p:cNvPr>
          <p:cNvSpPr txBox="1"/>
          <p:nvPr/>
        </p:nvSpPr>
        <p:spPr>
          <a:xfrm>
            <a:off x="261729" y="119269"/>
            <a:ext cx="370067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French Learning Menu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ACF792-0B73-4CA6-89C5-9F0FF94CA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39053"/>
              </p:ext>
            </p:extLst>
          </p:nvPr>
        </p:nvGraphicFramePr>
        <p:xfrm>
          <a:off x="284922" y="783204"/>
          <a:ext cx="9382542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757">
                  <a:extLst>
                    <a:ext uri="{9D8B030D-6E8A-4147-A177-3AD203B41FA5}">
                      <a16:colId xmlns:a16="http://schemas.microsoft.com/office/drawing/2014/main" val="311857744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4163618145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3958460983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478177172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245402192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3260861582"/>
                    </a:ext>
                  </a:extLst>
                </a:gridCol>
              </a:tblGrid>
              <a:tr h="1278835">
                <a:tc>
                  <a:txBody>
                    <a:bodyPr/>
                    <a:lstStyle/>
                    <a:p>
                      <a:r>
                        <a:rPr lang="en-GB" sz="1200" dirty="0"/>
                        <a:t>1. Find a French song on </a:t>
                      </a:r>
                      <a:r>
                        <a:rPr lang="en-GB" sz="1200" dirty="0" err="1"/>
                        <a:t>Youtube</a:t>
                      </a:r>
                      <a:r>
                        <a:rPr lang="en-GB" sz="1200" dirty="0"/>
                        <a:t> and learn the lyrics.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2. Change your phone language to French.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3. Research a French recipe</a:t>
                      </a:r>
                    </a:p>
                    <a:p>
                      <a:r>
                        <a:rPr lang="en-GB" sz="1200" dirty="0"/>
                        <a:t>- Make it if you can, take a photo and write an opinion about 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 Download Duolingo and study French for 10 minutes a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5. Visit the a famous French museum: </a:t>
                      </a:r>
                    </a:p>
                    <a:p>
                      <a:r>
                        <a:rPr lang="en-GB" sz="1200" dirty="0"/>
                        <a:t>‘The Louvre’</a:t>
                      </a:r>
                    </a:p>
                    <a:p>
                      <a:r>
                        <a:rPr lang="en-GB" sz="1200" dirty="0">
                          <a:hlinkClick r:id="rId2"/>
                        </a:rPr>
                        <a:t>https://www.louvre.fr/departements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Write about which paintings you liked.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6. Watch a French film on Netflix- you can use subtitles. You can change Children’s films into French. Write a review in English.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13370"/>
                  </a:ext>
                </a:extLst>
              </a:tr>
              <a:tr h="1108323">
                <a:tc>
                  <a:txBody>
                    <a:bodyPr/>
                    <a:lstStyle/>
                    <a:p>
                      <a:r>
                        <a:rPr lang="en-GB" sz="1200" dirty="0"/>
                        <a:t>7. Go to the </a:t>
                      </a:r>
                      <a:r>
                        <a:rPr lang="en-GB" sz="1200" dirty="0" err="1"/>
                        <a:t>Youtube</a:t>
                      </a:r>
                      <a:r>
                        <a:rPr lang="en-GB" sz="1200" dirty="0"/>
                        <a:t> channel </a:t>
                      </a:r>
                      <a:r>
                        <a:rPr lang="en-GB" sz="1200" dirty="0" err="1"/>
                        <a:t>Disney.Fr</a:t>
                      </a:r>
                      <a:r>
                        <a:rPr lang="en-GB" sz="1200" dirty="0"/>
                        <a:t>. Explore and learn a Disney song in French.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8. Learn French through a Podcast:</a:t>
                      </a:r>
                    </a:p>
                    <a:p>
                      <a:r>
                        <a:rPr lang="en-GB" sz="1200" dirty="0">
                          <a:hlinkClick r:id="rId3"/>
                        </a:rPr>
                        <a:t>https://radiolingua.com/tag/cbf-season-1/?order=asc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 After 4pm use this learning website for free: </a:t>
                      </a:r>
                      <a:r>
                        <a:rPr lang="en-GB" sz="1200" dirty="0">
                          <a:hlinkClick r:id="rId4"/>
                        </a:rPr>
                        <a:t>http://zut.languageskills.co.uk/index.html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10. Watch a topical news video from and summarise the key points in English</a:t>
                      </a:r>
                    </a:p>
                    <a:p>
                      <a:r>
                        <a:rPr lang="en-GB" sz="1200" dirty="0">
                          <a:hlinkClick r:id="rId5"/>
                        </a:rPr>
                        <a:t>https://www.1jour1actu.com/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11. </a:t>
                      </a:r>
                      <a:r>
                        <a:rPr lang="en-GB" sz="1200" dirty="0" smtClean="0"/>
                        <a:t>Write </a:t>
                      </a:r>
                      <a:r>
                        <a:rPr lang="en-GB" sz="1200" dirty="0"/>
                        <a:t>mini presentations on the topics you have studied so far.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12. 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/>
                        <a:t>C</a:t>
                      </a:r>
                      <a:r>
                        <a:rPr lang="en-GB" sz="1200" dirty="0" smtClean="0"/>
                        <a:t>reate </a:t>
                      </a:r>
                      <a:r>
                        <a:rPr lang="en-GB" sz="1200" dirty="0"/>
                        <a:t>a </a:t>
                      </a:r>
                      <a:r>
                        <a:rPr lang="en-GB" sz="1200" dirty="0" smtClean="0"/>
                        <a:t>worksheet</a:t>
                      </a:r>
                      <a:r>
                        <a:rPr lang="en-GB" sz="1200" baseline="0" dirty="0" smtClean="0"/>
                        <a:t> on a specific topic you have studied</a:t>
                      </a:r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09685"/>
                  </a:ext>
                </a:extLst>
              </a:tr>
              <a:tr h="1449346">
                <a:tc>
                  <a:txBody>
                    <a:bodyPr/>
                    <a:lstStyle/>
                    <a:p>
                      <a:r>
                        <a:rPr lang="en-GB" sz="1200" dirty="0"/>
                        <a:t>13. Teach some French vocabulary to a sibling/family member.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14. Learn the lyrics to French songs</a:t>
                      </a:r>
                    </a:p>
                    <a:p>
                      <a:r>
                        <a:rPr lang="en-GB" sz="1200" dirty="0">
                          <a:hlinkClick r:id="rId6"/>
                        </a:rPr>
                        <a:t>https://lyricstraining.com/fr/?fbclid=IwAR1lGcXTS8G1iwaXxikyA2G5O5u7n1CkaXao7QKdkRRBHd6dPE0nAiTvnYY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15. Research a French speaking (not France) country and produce a presentation all about 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16. Make flashcards for vocabulary </a:t>
                      </a:r>
                      <a:r>
                        <a:rPr lang="en-GB" sz="1200" dirty="0" smtClean="0"/>
                        <a:t>from</a:t>
                      </a:r>
                      <a:r>
                        <a:rPr lang="en-GB" sz="1200" baseline="0" dirty="0" smtClean="0"/>
                        <a:t> a topic</a:t>
                      </a:r>
                      <a:r>
                        <a:rPr lang="en-GB" sz="1200" dirty="0" smtClean="0"/>
                        <a:t>- </a:t>
                      </a:r>
                      <a:r>
                        <a:rPr lang="en-GB" sz="1200" dirty="0"/>
                        <a:t>use pictures to help.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17. Listen to a French playlist on Spotify: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https://open.spotify.com/playlist/7e0Q2LaJvNiPjSKTTIwuJc?si=acuRU1eWQBOZ98QHAsQDTQ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18. Record yourself speaking French on a video. Present about the topics you’ve learnt recently.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10384"/>
                  </a:ext>
                </a:extLst>
              </a:tr>
              <a:tr h="1790368">
                <a:tc>
                  <a:txBody>
                    <a:bodyPr/>
                    <a:lstStyle/>
                    <a:p>
                      <a:r>
                        <a:rPr lang="en-GB" sz="1200" dirty="0"/>
                        <a:t>19. Learn some French tongue twisters:</a:t>
                      </a:r>
                    </a:p>
                    <a:p>
                      <a:r>
                        <a:rPr lang="en-GB" sz="1200" dirty="0">
                          <a:hlinkClick r:id="rId8"/>
                        </a:rPr>
                        <a:t>https://www.youtube.com/watch?v=75w02E-PyZ4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20. Create a quiz on Kahoot about a French topic. Use your Knowledge Organiser to help.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21. Watch a Children’s show in French. E.g. Pepper Pig (you can turn on the subtitles) Write down any words you recognise:</a:t>
                      </a:r>
                    </a:p>
                    <a:p>
                      <a:r>
                        <a:rPr lang="en-GB" sz="1200" dirty="0">
                          <a:hlinkClick r:id="rId9"/>
                        </a:rPr>
                        <a:t>https://www.youtube.com/channel/UCgoAuhyV6QMenv41aiBO3bg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22. Research Careers that you could do with a GCSE in French- Produce a Presentation about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23. Learn new vocabulary through Quizlet.</a:t>
                      </a:r>
                    </a:p>
                    <a:p>
                      <a:r>
                        <a:rPr lang="en-GB" sz="1200" dirty="0"/>
                        <a:t>https://</a:t>
                      </a:r>
                      <a:r>
                        <a:rPr lang="en-GB" sz="1200" dirty="0" smtClean="0"/>
                        <a:t>quizlet.com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24.  Research a festival and how it’s celebrated in France and how it’s different to the UK: Easter, Christmas, Mardi Gras, Pancake day.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938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7B3575-EE2C-4DEE-BDB8-3FC5A60C3E60}"/>
              </a:ext>
            </a:extLst>
          </p:cNvPr>
          <p:cNvSpPr txBox="1"/>
          <p:nvPr/>
        </p:nvSpPr>
        <p:spPr>
          <a:xfrm>
            <a:off x="4048542" y="92338"/>
            <a:ext cx="5784574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‘LANGUAGES FOR ALL, LANGUGAES FOR LIFE’ Choose </a:t>
            </a:r>
            <a:r>
              <a:rPr lang="en-GB" sz="1050" dirty="0"/>
              <a:t>a project to complete and </a:t>
            </a:r>
            <a:r>
              <a:rPr lang="en-GB" sz="1050" dirty="0" smtClean="0"/>
              <a:t>if you can, send </a:t>
            </a:r>
            <a:r>
              <a:rPr lang="en-GB" sz="1050" dirty="0"/>
              <a:t>evidence to prove you’ve completed it- this might be a photograph, a video, a PowerPoint presentation, a summary of what you have learnt. If you have any questions please email your teacher</a:t>
            </a:r>
          </a:p>
        </p:txBody>
      </p:sp>
    </p:spTree>
    <p:extLst>
      <p:ext uri="{BB962C8B-B14F-4D97-AF65-F5344CB8AC3E}">
        <p14:creationId xmlns:p14="http://schemas.microsoft.com/office/powerpoint/2010/main" val="3778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792DA4-7DF9-49EB-A50F-B998003A3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46973"/>
              </p:ext>
            </p:extLst>
          </p:nvPr>
        </p:nvGraphicFramePr>
        <p:xfrm>
          <a:off x="261729" y="173604"/>
          <a:ext cx="9382542" cy="6415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757">
                  <a:extLst>
                    <a:ext uri="{9D8B030D-6E8A-4147-A177-3AD203B41FA5}">
                      <a16:colId xmlns:a16="http://schemas.microsoft.com/office/drawing/2014/main" val="311857744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4163618145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3958460983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478177172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245402192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3260861582"/>
                    </a:ext>
                  </a:extLst>
                </a:gridCol>
              </a:tblGrid>
              <a:tr h="1277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25. Text or </a:t>
                      </a:r>
                      <a:r>
                        <a:rPr lang="en-GB" sz="1200" dirty="0" err="1"/>
                        <a:t>Whatsapp</a:t>
                      </a:r>
                      <a:r>
                        <a:rPr lang="en-GB" sz="1200" dirty="0"/>
                        <a:t> a friend in your class in French.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26. Have a look at these French fast-food websites. Have a look at the ingredients What would you order? Write a paragraph in French: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hlinkClick r:id="rId2"/>
                        </a:rPr>
                        <a:t>https://www.dominos.fr/la-carte/nos-pizzas</a:t>
                      </a: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hlinkClick r:id="rId3"/>
                        </a:rPr>
                        <a:t>https://www.burgerking.fr/carte</a:t>
                      </a: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hlinkClick r:id="rId4"/>
                        </a:rPr>
                        <a:t>https://www.kfc.fr/la-carte/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27. Use </a:t>
                      </a:r>
                      <a:r>
                        <a:rPr lang="en-GB" sz="1200" dirty="0" err="1" smtClean="0"/>
                        <a:t>quizlet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/>
                        <a:t>to learn new vocabulary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28. Research French food/dishes. Design a menu for a dinner party in French. Starter, Main course and Dessert.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29. Design an outfit for a special occasion, label it in French and write a description. You could cut out clothes from an old  magazine or newspaper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30. Research a famous French person (film star, sports person, musician, scientist) and produce a biography in French.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10384"/>
                  </a:ext>
                </a:extLst>
              </a:tr>
              <a:tr h="1790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31. For each letter of the alphabet find a food, adjective, place, boys name, girls name, animal in French. 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32. Design your own French town and label the places on the map.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33. Research a famous French landmark and create a presentation: The Eiffel Tower, </a:t>
                      </a:r>
                      <a:r>
                        <a:rPr lang="en-GB" sz="1200" dirty="0" err="1"/>
                        <a:t>Sacre</a:t>
                      </a:r>
                      <a:r>
                        <a:rPr lang="en-GB" sz="1200" dirty="0"/>
                        <a:t> Coeur, Notre Dame, Arc de </a:t>
                      </a:r>
                      <a:r>
                        <a:rPr lang="en-GB" sz="1200" dirty="0" err="1"/>
                        <a:t>Triomph</a:t>
                      </a:r>
                      <a:r>
                        <a:rPr lang="en-GB" sz="1200" dirty="0"/>
                        <a:t>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34. Use word.reference.com to write out a shopping list in French.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35. Research the rooms of the house in French. Draw a plan of your house and label the rooms.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36. Read and translate some reviews on TripAdvisor for a local city</a:t>
                      </a:r>
                    </a:p>
                    <a:p>
                      <a:r>
                        <a:rPr lang="en-GB" sz="1200" dirty="0">
                          <a:hlinkClick r:id="rId5"/>
                        </a:rPr>
                        <a:t>https://www.tripadvisor.fr/</a:t>
                      </a:r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93884"/>
                  </a:ext>
                </a:extLst>
              </a:tr>
              <a:tr h="1790368">
                <a:tc>
                  <a:txBody>
                    <a:bodyPr/>
                    <a:lstStyle/>
                    <a:p>
                      <a:r>
                        <a:rPr lang="en-GB" sz="1200" dirty="0"/>
                        <a:t>37. Choose a French story to Read/Listen to. You can translate the sentences to help you using the website.</a:t>
                      </a:r>
                    </a:p>
                    <a:p>
                      <a:r>
                        <a:rPr lang="en-GB" sz="1200" dirty="0">
                          <a:hlinkClick r:id="rId6"/>
                        </a:rPr>
                        <a:t>https://www.thefrenchexperiment.com/stories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38. Practice your French grammar by completing the exercises online.</a:t>
                      </a:r>
                    </a:p>
                    <a:p>
                      <a:r>
                        <a:rPr lang="en-GB" sz="1200" dirty="0">
                          <a:hlinkClick r:id="rId7"/>
                        </a:rPr>
                        <a:t>https://www.languagesonline.org.uk/Hotpotatoes/frenchindex.html#Grammar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39. Have a look at a map of France. Research a French city of your choice- there’s so much more to France than Paris. Create a presentation on the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40. Create an opinion scale with pictures you have cut out from old magazines and news papers- write your opinions in 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41. Create a </a:t>
                      </a:r>
                      <a:r>
                        <a:rPr lang="en-GB" sz="1200" dirty="0" err="1"/>
                        <a:t>triarama</a:t>
                      </a:r>
                      <a:r>
                        <a:rPr lang="en-GB" sz="1200" dirty="0"/>
                        <a:t> to with the rooms of your house. Research the items and label them in French- you can stick 2 or 3 together to create different rooms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 startAt="42"/>
                      </a:pPr>
                      <a:r>
                        <a:rPr lang="en-GB" sz="1200" dirty="0"/>
                        <a:t>Create an origami Eiffel Tower: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dirty="0">
                          <a:hlinkClick r:id="rId8"/>
                        </a:rPr>
                        <a:t>https://www.youtube.com/watch?v=XIxGZn70MHA</a:t>
                      </a:r>
                      <a:endParaRPr lang="en-GB" sz="1200" dirty="0"/>
                    </a:p>
                    <a:p>
                      <a:pPr marL="0" indent="0"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4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F6E99-0C0C-4183-BB05-090F55AEC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59" y="3655239"/>
            <a:ext cx="3474603" cy="2605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051DD-97B2-40F3-97EB-09ABE196B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93" y="3537467"/>
            <a:ext cx="3009005" cy="3104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4E00D-E2A5-4B73-BBD4-284F468CC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402" y="597103"/>
            <a:ext cx="3467100" cy="1352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5B6479-8698-4044-9C2F-2C67A4F7B212}"/>
              </a:ext>
            </a:extLst>
          </p:cNvPr>
          <p:cNvSpPr txBox="1"/>
          <p:nvPr/>
        </p:nvSpPr>
        <p:spPr>
          <a:xfrm>
            <a:off x="5618923" y="132522"/>
            <a:ext cx="410817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WAGOLL: What A Good One Looks 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22E03-72F3-4211-B388-460B3BA7BE6C}"/>
              </a:ext>
            </a:extLst>
          </p:cNvPr>
          <p:cNvSpPr txBox="1"/>
          <p:nvPr/>
        </p:nvSpPr>
        <p:spPr>
          <a:xfrm>
            <a:off x="8293311" y="669501"/>
            <a:ext cx="51683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B7AF6-D485-47B4-B38B-2E966F4E8E24}"/>
              </a:ext>
            </a:extLst>
          </p:cNvPr>
          <p:cNvSpPr txBox="1"/>
          <p:nvPr/>
        </p:nvSpPr>
        <p:spPr>
          <a:xfrm>
            <a:off x="5814879" y="3537467"/>
            <a:ext cx="51683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102AE-59EA-4457-80DF-31D5D7B73D71}"/>
              </a:ext>
            </a:extLst>
          </p:cNvPr>
          <p:cNvSpPr txBox="1"/>
          <p:nvPr/>
        </p:nvSpPr>
        <p:spPr>
          <a:xfrm>
            <a:off x="9098763" y="3537467"/>
            <a:ext cx="51683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1F36E5-073A-4CBD-9DD0-8EB8B230C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3" y="132522"/>
            <a:ext cx="2440945" cy="4171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8D15D0-1073-4248-844A-8B30E3D77FF1}"/>
              </a:ext>
            </a:extLst>
          </p:cNvPr>
          <p:cNvSpPr txBox="1"/>
          <p:nvPr/>
        </p:nvSpPr>
        <p:spPr>
          <a:xfrm>
            <a:off x="1999929" y="202752"/>
            <a:ext cx="51683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28.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D2BB29-862E-4DD4-BAE3-4949E9A2E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274" y="202752"/>
            <a:ext cx="2454382" cy="2490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97ACC-30D2-44CA-B546-2D7A113B9182}"/>
              </a:ext>
            </a:extLst>
          </p:cNvPr>
          <p:cNvSpPr txBox="1"/>
          <p:nvPr/>
        </p:nvSpPr>
        <p:spPr>
          <a:xfrm>
            <a:off x="4164207" y="69782"/>
            <a:ext cx="130436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32.</a:t>
            </a:r>
          </a:p>
          <a:p>
            <a:r>
              <a:rPr lang="en-GB" sz="1400" dirty="0"/>
              <a:t>Lots of French labels needed</a:t>
            </a:r>
          </a:p>
        </p:txBody>
      </p:sp>
    </p:spTree>
    <p:extLst>
      <p:ext uri="{BB962C8B-B14F-4D97-AF65-F5344CB8AC3E}">
        <p14:creationId xmlns:p14="http://schemas.microsoft.com/office/powerpoint/2010/main" val="10780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882</Words>
  <Application>Microsoft Office PowerPoint</Application>
  <PresentationFormat>A4 Paper (210x297 mm)</PresentationFormat>
  <Paragraphs>69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ST-Wakefield-H</dc:creator>
  <cp:lastModifiedBy>Anna Michalakakos</cp:lastModifiedBy>
  <cp:revision>26</cp:revision>
  <dcterms:created xsi:type="dcterms:W3CDTF">2020-03-23T09:30:33Z</dcterms:created>
  <dcterms:modified xsi:type="dcterms:W3CDTF">2020-04-20T13:35:47Z</dcterms:modified>
</cp:coreProperties>
</file>