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3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982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959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389343"/>
            <a:ext cx="6172200" cy="127540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664748"/>
            <a:ext cx="6172200" cy="60174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88975" y="272195"/>
            <a:ext cx="1295809" cy="624357"/>
          </a:xfrm>
          <a:prstGeom prst="rect">
            <a:avLst/>
          </a:prstGeom>
          <a:solidFill>
            <a:schemeClr val="bg1"/>
          </a:solidFill>
          <a:ln w="28575">
            <a:solidFill>
              <a:srgbClr val="003F3E"/>
            </a:solidFill>
            <a:prstDash val="sysDash"/>
          </a:ln>
        </p:spPr>
        <p:txBody>
          <a:bodyPr anchor="ctr" anchorCtr="0"/>
          <a:lstStyle>
            <a:lvl1pPr marL="0" indent="0" algn="ctr"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ENGAGE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20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389343"/>
            <a:ext cx="6172200" cy="1275405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664748"/>
            <a:ext cx="6172200" cy="60174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34495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88975" y="272195"/>
            <a:ext cx="1295809" cy="624357"/>
          </a:xfrm>
          <a:prstGeom prst="rect">
            <a:avLst/>
          </a:prstGeom>
          <a:solidFill>
            <a:schemeClr val="bg1"/>
          </a:solidFill>
          <a:ln w="28575">
            <a:solidFill>
              <a:srgbClr val="003F3E"/>
            </a:solidFill>
            <a:prstDash val="sysDash"/>
          </a:ln>
        </p:spPr>
        <p:txBody>
          <a:bodyPr anchor="ctr" anchorCtr="0"/>
          <a:lstStyle>
            <a:lvl1pPr marL="0" indent="0" algn="ctr">
              <a:buNone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ENGAGE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512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29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11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79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490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96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672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45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668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20C73-F0C4-4618-BD0B-1B8B81475377}" type="datetimeFigureOut">
              <a:rPr lang="en-GB" smtClean="0"/>
              <a:t>13/10/2017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7F4E5-DB6B-40ED-9092-B28A16D60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03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17" y="77961"/>
            <a:ext cx="6172200" cy="446296"/>
          </a:xfrm>
        </p:spPr>
        <p:txBody>
          <a:bodyPr/>
          <a:lstStyle/>
          <a:p>
            <a:r>
              <a:rPr lang="en-GB" sz="1800" dirty="0"/>
              <a:t>Extended Visualisation Questions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281684" y="524257"/>
            <a:ext cx="4683719" cy="51204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92" y="5644694"/>
            <a:ext cx="5616615" cy="113082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804" y="6910296"/>
            <a:ext cx="5622503" cy="272523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688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244" y="0"/>
            <a:ext cx="6172200" cy="1275405"/>
          </a:xfrm>
        </p:spPr>
        <p:txBody>
          <a:bodyPr/>
          <a:lstStyle/>
          <a:p>
            <a:r>
              <a:rPr lang="en-GB" dirty="0" smtClean="0"/>
              <a:t>Essay Question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406" y="870592"/>
            <a:ext cx="6619875" cy="809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324" y="1680217"/>
            <a:ext cx="6396038" cy="810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19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</Words>
  <Application>Microsoft Office PowerPoint</Application>
  <PresentationFormat>A4 Paper (210x297 mm)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Extended Visualisation Questions</vt:lpstr>
      <vt:lpstr>Essay Question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Visualisation Questions</dc:title>
  <dc:creator>Khawer Ishtiaq</dc:creator>
  <cp:lastModifiedBy>Ishtiaq K</cp:lastModifiedBy>
  <cp:revision>2</cp:revision>
  <dcterms:created xsi:type="dcterms:W3CDTF">2017-10-01T09:10:21Z</dcterms:created>
  <dcterms:modified xsi:type="dcterms:W3CDTF">2017-10-13T08:37:28Z</dcterms:modified>
</cp:coreProperties>
</file>