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8" r:id="rId3"/>
    <p:sldId id="269" r:id="rId4"/>
    <p:sldId id="260" r:id="rId5"/>
    <p:sldId id="271" r:id="rId6"/>
    <p:sldId id="270" r:id="rId7"/>
    <p:sldId id="266" r:id="rId8"/>
  </p:sldIdLst>
  <p:sldSz cx="9144000" cy="6858000" type="screen4x3"/>
  <p:notesSz cx="7053263" cy="10180638"/>
  <p:embeddedFontLst>
    <p:embeddedFont>
      <p:font typeface="Museo 300" panose="02000000000000000000" charset="0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5A6"/>
    <a:srgbClr val="34495E"/>
    <a:srgbClr val="27AE60"/>
    <a:srgbClr val="3498DB"/>
    <a:srgbClr val="E74C3C"/>
    <a:srgbClr val="F4C20D"/>
    <a:srgbClr val="1ABC9C"/>
    <a:srgbClr val="ECF0F1"/>
    <a:srgbClr val="F1C40F"/>
    <a:srgbClr val="57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676" autoAdjust="0"/>
  </p:normalViewPr>
  <p:slideViewPr>
    <p:cSldViewPr>
      <p:cViewPr varScale="1">
        <p:scale>
          <a:sx n="70" d="100"/>
          <a:sy n="70" d="100"/>
        </p:scale>
        <p:origin x="14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5937" cy="5095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9" y="0"/>
            <a:ext cx="3055936" cy="5095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9ECF2FC3-813D-40AF-911C-2E5BABF2BF5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669465"/>
            <a:ext cx="3055937" cy="5095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9" y="9669465"/>
            <a:ext cx="3055936" cy="5095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19DE8FC-C160-48AA-B99A-21C77026F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1A1EB-CCB0-4A16-B1BC-0652DC83D749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6663" y="1273175"/>
            <a:ext cx="4579937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899025"/>
            <a:ext cx="5643563" cy="4008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7105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967105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77AA-9FCC-4AE7-B54E-9F9963FAB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5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77AA-9FCC-4AE7-B54E-9F9963FAB9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7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59" y="1662253"/>
            <a:ext cx="9144000" cy="103820"/>
          </a:xfrm>
          <a:prstGeom prst="rect">
            <a:avLst/>
          </a:prstGeom>
          <a:solidFill>
            <a:srgbClr val="00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785A"/>
              </a:solidFill>
              <a:latin typeface="Museo 300" panose="020000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700808"/>
            <a:ext cx="9144000" cy="4464496"/>
          </a:xfrm>
          <a:prstGeom prst="rect">
            <a:avLst/>
          </a:prstGeom>
          <a:solidFill>
            <a:srgbClr val="0F7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47592"/>
            <a:ext cx="6400800" cy="9856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4400" b="0" kern="1200" baseline="0" dirty="0">
                <a:solidFill>
                  <a:srgbClr val="003C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Unit Name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112938"/>
            <a:ext cx="8229600" cy="752499"/>
          </a:xfrm>
          <a:prstGeom prst="rect">
            <a:avLst/>
          </a:prstGeom>
        </p:spPr>
        <p:txBody>
          <a:bodyPr/>
          <a:lstStyle>
            <a:lvl1pPr>
              <a:defRPr lang="en-GB" sz="96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59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966" y="188441"/>
            <a:ext cx="1727746" cy="432247"/>
          </a:xfrm>
          <a:prstGeom prst="rect">
            <a:avLst/>
          </a:prstGeom>
          <a:solidFill>
            <a:schemeClr val="bg1"/>
          </a:solidFill>
          <a:ln w="28575">
            <a:solidFill>
              <a:srgbClr val="003F3E"/>
            </a:solidFill>
            <a:prstDash val="sysDash"/>
          </a:ln>
        </p:spPr>
        <p:txBody>
          <a:bodyPr anchor="ctr" anchorCtr="0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ENGAGE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37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95A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59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966" y="188441"/>
            <a:ext cx="1727746" cy="432247"/>
          </a:xfrm>
          <a:prstGeom prst="rect">
            <a:avLst/>
          </a:prstGeom>
          <a:solidFill>
            <a:schemeClr val="bg1"/>
          </a:solidFill>
          <a:ln w="28575">
            <a:solidFill>
              <a:srgbClr val="003F3E"/>
            </a:solidFill>
            <a:prstDash val="sysDash"/>
          </a:ln>
        </p:spPr>
        <p:txBody>
          <a:bodyPr anchor="ctr" anchorCtr="0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86800" y="-346163"/>
            <a:ext cx="1907958" cy="369332"/>
          </a:xfrm>
          <a:prstGeom prst="rect">
            <a:avLst/>
          </a:prstGeom>
          <a:solidFill>
            <a:srgbClr val="95A5A6"/>
          </a:solidFill>
        </p:spPr>
        <p:txBody>
          <a:bodyPr wrap="none">
            <a:spAutoFit/>
          </a:bodyPr>
          <a:lstStyle/>
          <a:p>
            <a:r>
              <a:rPr lang="en-GB" dirty="0" err="1" smtClean="0"/>
              <a:t>rgb</a:t>
            </a:r>
            <a:r>
              <a:rPr lang="en-GB" dirty="0" smtClean="0"/>
              <a:t>(149, 165, 166)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97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59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16632"/>
            <a:ext cx="1727746" cy="432247"/>
          </a:xfrm>
          <a:prstGeom prst="rect">
            <a:avLst/>
          </a:prstGeom>
          <a:solidFill>
            <a:schemeClr val="bg1"/>
          </a:solidFill>
          <a:ln w="28575">
            <a:solidFill>
              <a:srgbClr val="003F3E"/>
            </a:solidFill>
            <a:prstDash val="sysDash"/>
          </a:ln>
        </p:spPr>
        <p:txBody>
          <a:bodyPr anchor="ctr" anchorCtr="0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87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8417"/>
            <a:ext cx="9144000" cy="783121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-20722" y="764705"/>
            <a:ext cx="9164722" cy="45719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  <a:latin typeface="Museo 300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428109" y="116632"/>
            <a:ext cx="36803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CF0F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ECF0F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ExpectExcellence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ECF0F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717734"/>
            <a:ext cx="1130085" cy="11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4495E"/>
                </a:solidFill>
              </a:rPr>
              <a:t>SHARE</a:t>
            </a:r>
            <a:endParaRPr lang="en-GB" dirty="0">
              <a:solidFill>
                <a:srgbClr val="34495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684071"/>
            <a:ext cx="4320480" cy="1096857"/>
          </a:xfrm>
          <a:prstGeom prst="rect">
            <a:avLst/>
          </a:prstGeom>
          <a:solidFill>
            <a:srgbClr val="3498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Learning Objectives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the purpose and use of a visualisation?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3009549"/>
            <a:ext cx="4320480" cy="1596737"/>
          </a:xfrm>
          <a:prstGeom prst="rect">
            <a:avLst/>
          </a:prstGeom>
          <a:solidFill>
            <a:srgbClr val="27AE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EXPECTED PROGRESS</a:t>
            </a:r>
          </a:p>
          <a:p>
            <a:pPr algn="ctr"/>
            <a:endParaRPr lang="en-GB" sz="16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 able to state the purpose and use of a 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 able to create a visualisation for a given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4869161"/>
            <a:ext cx="4317471" cy="1512167"/>
          </a:xfrm>
          <a:prstGeom prst="rect">
            <a:avLst/>
          </a:prstGeom>
          <a:solidFill>
            <a:srgbClr val="E74C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BETTER THAN EXPECTED PROGRESS</a:t>
            </a:r>
          </a:p>
          <a:p>
            <a:endParaRPr lang="en-GB" sz="16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Self assess and evaluate a visualisation</a:t>
            </a:r>
            <a:endParaRPr lang="en-GB" sz="1600" dirty="0" smtClean="0">
              <a:solidFill>
                <a:schemeClr val="bg1"/>
              </a:solidFill>
              <a:latin typeface="Museo 300" panose="02000000000000000000" charset="0"/>
            </a:endParaRPr>
          </a:p>
          <a:p>
            <a:pPr algn="ctr"/>
            <a:endParaRPr lang="en-GB" sz="1400" b="1" u="sng" dirty="0">
              <a:solidFill>
                <a:schemeClr val="bg1"/>
              </a:solidFill>
              <a:latin typeface="Museo 300" panose="020000000000000000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1667333"/>
            <a:ext cx="3888432" cy="1323439"/>
          </a:xfrm>
          <a:prstGeom prst="rect">
            <a:avLst/>
          </a:prstGeom>
          <a:solidFill>
            <a:srgbClr val="F1C40F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u="sng" dirty="0" smtClean="0">
                <a:latin typeface="Century Gothic" panose="020B0502020202020204" pitchFamily="34" charset="0"/>
              </a:rPr>
              <a:t>Key Words</a:t>
            </a: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Mind map</a:t>
            </a:r>
          </a:p>
          <a:p>
            <a:r>
              <a:rPr lang="en-GB" sz="1600" dirty="0" smtClean="0">
                <a:latin typeface="Century Gothic" panose="020B0502020202020204" pitchFamily="34" charset="0"/>
              </a:rPr>
              <a:t>Purpose</a:t>
            </a:r>
          </a:p>
          <a:p>
            <a:r>
              <a:rPr lang="en-GB" sz="1600" dirty="0" smtClean="0">
                <a:latin typeface="Century Gothic" panose="020B0502020202020204" pitchFamily="34" charset="0"/>
              </a:rPr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82973"/>
          </a:xfrm>
        </p:spPr>
        <p:txBody>
          <a:bodyPr/>
          <a:lstStyle/>
          <a:p>
            <a:pPr algn="ctr"/>
            <a:r>
              <a:rPr lang="en-GB" sz="3600" dirty="0" smtClean="0"/>
              <a:t>Purpose and use of Visualisations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509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6" y="805564"/>
            <a:ext cx="8229600" cy="882973"/>
          </a:xfrm>
        </p:spPr>
        <p:txBody>
          <a:bodyPr/>
          <a:lstStyle/>
          <a:p>
            <a:r>
              <a:rPr lang="en-GB" dirty="0" smtClean="0"/>
              <a:t>What is a visualisation?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6" y="1670691"/>
            <a:ext cx="4978896" cy="4608512"/>
          </a:xfrm>
        </p:spPr>
        <p:txBody>
          <a:bodyPr>
            <a:noAutofit/>
          </a:bodyPr>
          <a:lstStyle/>
          <a:p>
            <a:r>
              <a:rPr lang="en-US" sz="2100" dirty="0"/>
              <a:t>A </a:t>
            </a:r>
            <a:r>
              <a:rPr lang="en-US" sz="2100" dirty="0" err="1"/>
              <a:t>visualisation</a:t>
            </a:r>
            <a:r>
              <a:rPr lang="en-US" sz="2100" dirty="0"/>
              <a:t> is a drawing created by hand or digitally showing what something will look like when created.</a:t>
            </a:r>
          </a:p>
          <a:p>
            <a:r>
              <a:rPr lang="en-US" sz="2100" dirty="0"/>
              <a:t>They are used to plan for still images or products </a:t>
            </a:r>
            <a:r>
              <a:rPr lang="en-US" sz="2100" dirty="0" smtClean="0"/>
              <a:t>NOT for movies or animations:</a:t>
            </a:r>
          </a:p>
          <a:p>
            <a:pPr lvl="1"/>
            <a:r>
              <a:rPr lang="en-US" sz="2100" dirty="0" smtClean="0"/>
              <a:t>Web Pages</a:t>
            </a:r>
          </a:p>
          <a:p>
            <a:pPr lvl="1"/>
            <a:r>
              <a:rPr lang="en-US" sz="2100" dirty="0" smtClean="0"/>
              <a:t>Graphics </a:t>
            </a:r>
            <a:r>
              <a:rPr lang="en-US" sz="2100" dirty="0" err="1" smtClean="0"/>
              <a:t>Eg</a:t>
            </a:r>
            <a:r>
              <a:rPr lang="en-US" sz="2100" dirty="0" smtClean="0"/>
              <a:t> posters/DVD covers/Magazine covers</a:t>
            </a:r>
          </a:p>
          <a:p>
            <a:pPr lvl="1"/>
            <a:r>
              <a:rPr lang="en-US" sz="2100" dirty="0" smtClean="0"/>
              <a:t>Comics</a:t>
            </a:r>
          </a:p>
          <a:p>
            <a:r>
              <a:rPr lang="en-US" sz="2100" b="1" dirty="0" smtClean="0">
                <a:solidFill>
                  <a:srgbClr val="27AE60"/>
                </a:solidFill>
              </a:rPr>
              <a:t>The audience for a </a:t>
            </a:r>
            <a:r>
              <a:rPr lang="en-US" sz="2100" b="1" dirty="0" err="1" smtClean="0">
                <a:solidFill>
                  <a:srgbClr val="27AE60"/>
                </a:solidFill>
              </a:rPr>
              <a:t>visualisation</a:t>
            </a:r>
            <a:r>
              <a:rPr lang="en-US" sz="2100" b="1" dirty="0" smtClean="0">
                <a:solidFill>
                  <a:srgbClr val="27AE60"/>
                </a:solidFill>
              </a:rPr>
              <a:t> is always a designer NOT the actual final user or client</a:t>
            </a:r>
            <a:endParaRPr lang="en-GB" sz="2100" b="1" dirty="0">
              <a:solidFill>
                <a:srgbClr val="27AE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cdn.dribbble.com/users/29075/screenshots/537869/iphone-app-ske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83761"/>
            <a:ext cx="3147566" cy="23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21088"/>
            <a:ext cx="29092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6" y="805564"/>
            <a:ext cx="8229600" cy="882973"/>
          </a:xfrm>
        </p:spPr>
        <p:txBody>
          <a:bodyPr/>
          <a:lstStyle/>
          <a:p>
            <a:r>
              <a:rPr lang="en-GB" dirty="0" smtClean="0"/>
              <a:t>What should a visualisation include?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6" y="2132855"/>
            <a:ext cx="4978896" cy="4146347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layout and composition of the product (where everything goes)</a:t>
            </a:r>
          </a:p>
          <a:p>
            <a:r>
              <a:rPr lang="en-GB" sz="2400" dirty="0" smtClean="0"/>
              <a:t>An idea of the colours that will be used</a:t>
            </a:r>
          </a:p>
          <a:p>
            <a:r>
              <a:rPr lang="en-GB" sz="2400" dirty="0" smtClean="0"/>
              <a:t>Images that will be </a:t>
            </a:r>
            <a:r>
              <a:rPr lang="en-GB" sz="2400" dirty="0"/>
              <a:t>u</a:t>
            </a:r>
            <a:r>
              <a:rPr lang="en-GB" sz="2400" dirty="0" smtClean="0"/>
              <a:t>sed</a:t>
            </a:r>
          </a:p>
          <a:p>
            <a:r>
              <a:rPr lang="en-GB" sz="2400" dirty="0" smtClean="0"/>
              <a:t>Logos that will be used</a:t>
            </a:r>
          </a:p>
          <a:p>
            <a:r>
              <a:rPr lang="en-GB" sz="2400" dirty="0" smtClean="0"/>
              <a:t>Text that will be used</a:t>
            </a:r>
          </a:p>
          <a:p>
            <a:r>
              <a:rPr lang="en-GB" sz="2400" dirty="0" smtClean="0"/>
              <a:t>Annotations to give information about colours, fonts and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cdn.dribbble.com/users/29075/screenshots/537869/iphone-app-ske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83761"/>
            <a:ext cx="3147566" cy="23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21088"/>
            <a:ext cx="29092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82973"/>
          </a:xfrm>
        </p:spPr>
        <p:txBody>
          <a:bodyPr/>
          <a:lstStyle/>
          <a:p>
            <a:r>
              <a:rPr lang="en-GB" sz="3600" dirty="0" smtClean="0"/>
              <a:t>What product is this visualisation for?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LEARN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56792"/>
            <a:ext cx="6930128" cy="50233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4160" y="3140968"/>
            <a:ext cx="1601536" cy="2308324"/>
          </a:xfrm>
          <a:prstGeom prst="rect">
            <a:avLst/>
          </a:prstGeom>
          <a:solidFill>
            <a:srgbClr val="95A5A6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Is this visualisation suitable for its purpose?</a:t>
            </a: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Does it include all the necessary information?</a:t>
            </a:r>
          </a:p>
        </p:txBody>
      </p:sp>
      <p:pic>
        <p:nvPicPr>
          <p:cNvPr id="2050" name="Picture 2" descr="https://i.pinimg.com/736x/42/be/6d/42be6dce190f5451815c5eb23495ad79--app-design-wireframe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930128" cy="50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719685"/>
            <a:ext cx="6563072" cy="48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725"/>
            <a:ext cx="8280474" cy="280021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3" y="2998699"/>
            <a:ext cx="27813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87" y="2998860"/>
            <a:ext cx="27813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853" y="2924944"/>
            <a:ext cx="2768046" cy="38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 your book answer the following questions in full sentences</a:t>
            </a:r>
          </a:p>
          <a:p>
            <a:r>
              <a:rPr lang="en-US" sz="2800" dirty="0"/>
              <a:t>Thinking about </a:t>
            </a:r>
            <a:r>
              <a:rPr lang="en-US" sz="2800" b="1" dirty="0" err="1"/>
              <a:t>visualisations</a:t>
            </a:r>
            <a:r>
              <a:rPr lang="en-US" sz="2800" dirty="0"/>
              <a:t>, answer the following in detail:</a:t>
            </a:r>
          </a:p>
          <a:p>
            <a:pPr lvl="1"/>
            <a:r>
              <a:rPr lang="en-US" dirty="0"/>
              <a:t>What is the purpose?</a:t>
            </a:r>
          </a:p>
          <a:p>
            <a:pPr lvl="1"/>
            <a:r>
              <a:rPr lang="en-US" dirty="0"/>
              <a:t>Where are they used?</a:t>
            </a:r>
          </a:p>
          <a:p>
            <a:pPr lvl="1"/>
            <a:r>
              <a:rPr lang="en-US" dirty="0"/>
              <a:t>What goes onto it?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3 sentences to summarise your learning for today.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8a5e283adf308b5278711a5f209650e4b01ba3"/>
</p:tagLst>
</file>

<file path=ppt/theme/theme1.xml><?xml version="1.0" encoding="utf-8"?>
<a:theme xmlns:a="http://schemas.openxmlformats.org/drawingml/2006/main" name="PGOnline PP Gu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PGOnline PP Guide Template</Template>
  <TotalTime>6375</TotalTime>
  <Words>246</Words>
  <Application>Microsoft Office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Museo 300</vt:lpstr>
      <vt:lpstr>Arial</vt:lpstr>
      <vt:lpstr>Century Gothic</vt:lpstr>
      <vt:lpstr>Calibri</vt:lpstr>
      <vt:lpstr>PGOnline PP Guide Template</vt:lpstr>
      <vt:lpstr>Purpose and use of Visualisations</vt:lpstr>
      <vt:lpstr>What is a visualisation?</vt:lpstr>
      <vt:lpstr>What should a visualisation include?</vt:lpstr>
      <vt:lpstr>What product is this visualisation for?</vt:lpstr>
      <vt:lpstr>PowerPoint Presentation</vt:lpstr>
      <vt:lpstr>Extension</vt:lpstr>
      <vt:lpstr>Plenary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Digitizing sound</dc:title>
  <dc:creator>Rob Heathcote</dc:creator>
  <cp:lastModifiedBy>Ishtiaq K</cp:lastModifiedBy>
  <cp:revision>161</cp:revision>
  <cp:lastPrinted>2015-11-12T07:53:16Z</cp:lastPrinted>
  <dcterms:created xsi:type="dcterms:W3CDTF">2014-05-07T11:19:15Z</dcterms:created>
  <dcterms:modified xsi:type="dcterms:W3CDTF">2017-10-12T07:15:41Z</dcterms:modified>
</cp:coreProperties>
</file>