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9" r:id="rId2"/>
    <p:sldId id="258" r:id="rId3"/>
    <p:sldId id="268" r:id="rId4"/>
    <p:sldId id="269" r:id="rId5"/>
    <p:sldId id="260" r:id="rId6"/>
    <p:sldId id="261" r:id="rId7"/>
    <p:sldId id="270" r:id="rId8"/>
    <p:sldId id="266" r:id="rId9"/>
  </p:sldIdLst>
  <p:sldSz cx="9144000" cy="6858000" type="screen4x3"/>
  <p:notesSz cx="7053263" cy="10180638"/>
  <p:embeddedFontLst>
    <p:embeddedFont>
      <p:font typeface="Museo 300" panose="02000000000000000000" charset="0"/>
      <p:regular r:id="rId12"/>
    </p:embeddedFon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A5A6"/>
    <a:srgbClr val="34495E"/>
    <a:srgbClr val="27AE60"/>
    <a:srgbClr val="3498DB"/>
    <a:srgbClr val="E74C3C"/>
    <a:srgbClr val="F4C20D"/>
    <a:srgbClr val="1ABC9C"/>
    <a:srgbClr val="ECF0F1"/>
    <a:srgbClr val="F1C40F"/>
    <a:srgbClr val="5761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2" autoAdjust="0"/>
    <p:restoredTop sz="94676" autoAdjust="0"/>
  </p:normalViewPr>
  <p:slideViewPr>
    <p:cSldViewPr>
      <p:cViewPr varScale="1">
        <p:scale>
          <a:sx n="106" d="100"/>
          <a:sy n="106" d="100"/>
        </p:scale>
        <p:origin x="183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55937" cy="50958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9" y="0"/>
            <a:ext cx="3055936" cy="50958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9ECF2FC3-813D-40AF-911C-2E5BABF2BF58}" type="datetimeFigureOut">
              <a:rPr lang="en-GB" smtClean="0"/>
              <a:t>01/10/2017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669465"/>
            <a:ext cx="3055937" cy="509587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9" y="9669465"/>
            <a:ext cx="3055936" cy="509587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F19DE8FC-C160-48AA-B99A-21C77026F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27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5095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5095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1A1EB-CCB0-4A16-B1BC-0652DC83D749}" type="datetimeFigureOut">
              <a:rPr lang="en-GB" smtClean="0"/>
              <a:t>01/10/2017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36663" y="1273175"/>
            <a:ext cx="4579937" cy="3435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899025"/>
            <a:ext cx="5643563" cy="40084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671050"/>
            <a:ext cx="3055938" cy="5095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8" y="9671050"/>
            <a:ext cx="3055937" cy="5095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277AA-9FCC-4AE7-B54E-9F9963FAB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156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277AA-9FCC-4AE7-B54E-9F9963FAB93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771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059" y="1662253"/>
            <a:ext cx="9144000" cy="103820"/>
          </a:xfrm>
          <a:prstGeom prst="rect">
            <a:avLst/>
          </a:prstGeom>
          <a:solidFill>
            <a:srgbClr val="00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F785A"/>
              </a:solidFill>
              <a:latin typeface="Museo 300" panose="02000000000000000000" pitchFamily="2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700808"/>
            <a:ext cx="9144000" cy="4464496"/>
          </a:xfrm>
          <a:prstGeom prst="rect">
            <a:avLst/>
          </a:prstGeom>
          <a:solidFill>
            <a:srgbClr val="0F7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seo 300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47592"/>
            <a:ext cx="6400800" cy="98566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GB" sz="4400" b="0" kern="1200" baseline="0" dirty="0">
                <a:solidFill>
                  <a:srgbClr val="003C3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Unit Name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457200" y="2112938"/>
            <a:ext cx="8229600" cy="752499"/>
          </a:xfrm>
          <a:prstGeom prst="rect">
            <a:avLst/>
          </a:prstGeom>
        </p:spPr>
        <p:txBody>
          <a:bodyPr/>
          <a:lstStyle>
            <a:lvl1pPr>
              <a:defRPr lang="en-GB" sz="96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Lesson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923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1851"/>
            <a:ext cx="8229600" cy="882973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3449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659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449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3449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3449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3449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3449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1966" y="188441"/>
            <a:ext cx="1727746" cy="432247"/>
          </a:xfrm>
          <a:prstGeom prst="rect">
            <a:avLst/>
          </a:prstGeom>
          <a:solidFill>
            <a:schemeClr val="bg1"/>
          </a:solidFill>
          <a:ln w="28575">
            <a:solidFill>
              <a:srgbClr val="003F3E"/>
            </a:solidFill>
            <a:prstDash val="sysDash"/>
          </a:ln>
        </p:spPr>
        <p:txBody>
          <a:bodyPr anchor="ctr" anchorCtr="0"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ENGAGE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4370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95A5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1851"/>
            <a:ext cx="8229600" cy="882973"/>
          </a:xfrm>
          <a:prstGeom prst="rect">
            <a:avLst/>
          </a:prstGeom>
        </p:spPr>
        <p:txBody>
          <a:bodyPr/>
          <a:lstStyle>
            <a:lvl1pPr algn="l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6592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1966" y="188441"/>
            <a:ext cx="1727746" cy="432247"/>
          </a:xfrm>
          <a:prstGeom prst="rect">
            <a:avLst/>
          </a:prstGeom>
          <a:solidFill>
            <a:schemeClr val="bg1"/>
          </a:solidFill>
          <a:ln w="28575">
            <a:solidFill>
              <a:srgbClr val="003F3E"/>
            </a:solidFill>
            <a:prstDash val="sysDash"/>
          </a:ln>
        </p:spPr>
        <p:txBody>
          <a:bodyPr anchor="ctr" anchorCtr="0"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EXAMPLE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686800" y="-346163"/>
            <a:ext cx="1907958" cy="369332"/>
          </a:xfrm>
          <a:prstGeom prst="rect">
            <a:avLst/>
          </a:prstGeom>
          <a:solidFill>
            <a:srgbClr val="95A5A6"/>
          </a:solidFill>
        </p:spPr>
        <p:txBody>
          <a:bodyPr wrap="none">
            <a:spAutoFit/>
          </a:bodyPr>
          <a:lstStyle/>
          <a:p>
            <a:r>
              <a:rPr lang="en-GB" dirty="0" err="1" smtClean="0"/>
              <a:t>rgb</a:t>
            </a:r>
            <a:r>
              <a:rPr lang="en-GB" dirty="0" smtClean="0"/>
              <a:t>(149, 165, 166)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6978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1851"/>
            <a:ext cx="8229600" cy="882973"/>
          </a:xfrm>
          <a:prstGeom prst="rect">
            <a:avLst/>
          </a:prstGeom>
        </p:spPr>
        <p:txBody>
          <a:bodyPr/>
          <a:lstStyle>
            <a:lvl1pPr algn="l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6592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116632"/>
            <a:ext cx="1727746" cy="432247"/>
          </a:xfrm>
          <a:prstGeom prst="rect">
            <a:avLst/>
          </a:prstGeom>
          <a:solidFill>
            <a:schemeClr val="bg1"/>
          </a:solidFill>
          <a:ln w="28575">
            <a:solidFill>
              <a:srgbClr val="003F3E"/>
            </a:solidFill>
            <a:prstDash val="sysDash"/>
          </a:ln>
        </p:spPr>
        <p:txBody>
          <a:bodyPr anchor="ctr" anchorCtr="0"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SHOW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0871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8417"/>
            <a:ext cx="9144000" cy="783121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-20722" y="764705"/>
            <a:ext cx="9164722" cy="45719"/>
          </a:xfrm>
          <a:prstGeom prst="rect">
            <a:avLst/>
          </a:prstGeom>
          <a:solidFill>
            <a:srgbClr val="F4C2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060"/>
              </a:solidFill>
              <a:latin typeface="Museo 300" panose="02000000000000000000" pitchFamily="2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428109" y="116632"/>
            <a:ext cx="368039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ECF0F1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#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ECF0F1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ExpectExcellence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ECF0F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717734"/>
            <a:ext cx="1130085" cy="113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62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1" r:id="rId4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61851"/>
            <a:ext cx="8229600" cy="882973"/>
          </a:xfrm>
        </p:spPr>
        <p:txBody>
          <a:bodyPr/>
          <a:lstStyle/>
          <a:p>
            <a:r>
              <a:rPr lang="en-GB" dirty="0" smtClean="0"/>
              <a:t>Recap Questions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ln>
            <a:solidFill>
              <a:srgbClr val="34495E"/>
            </a:solidFill>
          </a:ln>
        </p:spPr>
        <p:txBody>
          <a:bodyPr/>
          <a:lstStyle/>
          <a:p>
            <a:r>
              <a:rPr lang="en-GB" dirty="0" smtClean="0">
                <a:solidFill>
                  <a:srgbClr val="34495E"/>
                </a:solidFill>
              </a:rPr>
              <a:t>ENGAGE</a:t>
            </a:r>
            <a:endParaRPr lang="en-GB" dirty="0">
              <a:solidFill>
                <a:srgbClr val="34495E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844824"/>
            <a:ext cx="4762872" cy="1717651"/>
          </a:xfrm>
        </p:spPr>
        <p:txBody>
          <a:bodyPr/>
          <a:lstStyle/>
          <a:p>
            <a:r>
              <a:rPr lang="en-US" dirty="0" smtClean="0"/>
              <a:t>What is a </a:t>
            </a:r>
            <a:r>
              <a:rPr lang="en-US" dirty="0" err="1" smtClean="0"/>
              <a:t>visualisation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type of projects do we use a </a:t>
            </a:r>
            <a:r>
              <a:rPr lang="en-US" dirty="0" err="1" smtClean="0"/>
              <a:t>visualisation</a:t>
            </a:r>
            <a:r>
              <a:rPr lang="en-US" dirty="0" smtClean="0"/>
              <a:t> for?</a:t>
            </a:r>
          </a:p>
          <a:p>
            <a:r>
              <a:rPr lang="en-US" dirty="0" smtClean="0"/>
              <a:t>What kind of information can we include in a </a:t>
            </a:r>
            <a:r>
              <a:rPr lang="en-US" dirty="0" err="1" smtClean="0"/>
              <a:t>visualisation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  <p:pic>
        <p:nvPicPr>
          <p:cNvPr id="6" name="Picture 2" descr="https://cdn.dribbble.com/users/29075/screenshots/537869/iphone-app-sket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779" y="1412776"/>
            <a:ext cx="3147566" cy="236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795" y="4050103"/>
            <a:ext cx="290922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7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4495E"/>
                </a:solidFill>
              </a:rPr>
              <a:t>SHARE</a:t>
            </a:r>
            <a:endParaRPr lang="en-GB" dirty="0">
              <a:solidFill>
                <a:srgbClr val="34495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1684071"/>
            <a:ext cx="4320480" cy="1096857"/>
          </a:xfrm>
          <a:prstGeom prst="rect">
            <a:avLst/>
          </a:prstGeom>
          <a:solidFill>
            <a:srgbClr val="3498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16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Learning Objectives</a:t>
            </a:r>
          </a:p>
          <a:p>
            <a:pPr algn="ctr"/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What is the purpose and use of a visualisation?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528" y="3009549"/>
            <a:ext cx="4320480" cy="1596737"/>
          </a:xfrm>
          <a:prstGeom prst="rect">
            <a:avLst/>
          </a:prstGeom>
          <a:solidFill>
            <a:srgbClr val="27AE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16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EXPECTED PROGRESS</a:t>
            </a:r>
          </a:p>
          <a:p>
            <a:pPr algn="ctr"/>
            <a:endParaRPr lang="en-GB" sz="1600" b="1" u="sng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Be able to </a:t>
            </a: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answer exam questions about visualisations</a:t>
            </a:r>
            <a:endParaRPr lang="en-GB" sz="16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4869161"/>
            <a:ext cx="4317471" cy="1512167"/>
          </a:xfrm>
          <a:prstGeom prst="rect">
            <a:avLst/>
          </a:prstGeom>
          <a:solidFill>
            <a:srgbClr val="E74C3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16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BETTER THAN EXPECTED PROGRESS</a:t>
            </a:r>
          </a:p>
          <a:p>
            <a:endParaRPr lang="en-GB" sz="1600" b="1" u="sng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Create an essay plan for extended answer questions for visualisations</a:t>
            </a:r>
            <a:endParaRPr lang="en-GB" sz="1600" dirty="0" smtClean="0">
              <a:solidFill>
                <a:schemeClr val="bg1"/>
              </a:solidFill>
              <a:latin typeface="Museo 300" panose="02000000000000000000" charset="0"/>
            </a:endParaRPr>
          </a:p>
          <a:p>
            <a:pPr algn="ctr"/>
            <a:endParaRPr lang="en-GB" sz="1400" b="1" u="sng" dirty="0">
              <a:solidFill>
                <a:schemeClr val="bg1"/>
              </a:solidFill>
              <a:latin typeface="Museo 300" panose="0200000000000000000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4048" y="1667333"/>
            <a:ext cx="3888432" cy="1323439"/>
          </a:xfrm>
          <a:prstGeom prst="rect">
            <a:avLst/>
          </a:prstGeom>
          <a:solidFill>
            <a:srgbClr val="F1C40F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u="sng" dirty="0" smtClean="0">
                <a:latin typeface="Century Gothic" panose="020B0502020202020204" pitchFamily="34" charset="0"/>
              </a:rPr>
              <a:t>Key Words</a:t>
            </a:r>
          </a:p>
          <a:p>
            <a:pPr algn="ctr"/>
            <a:endParaRPr lang="en-GB" sz="1600" dirty="0">
              <a:latin typeface="Century Gothic" panose="020B0502020202020204" pitchFamily="34" charset="0"/>
            </a:endParaRPr>
          </a:p>
          <a:p>
            <a:r>
              <a:rPr lang="en-GB" sz="1600" dirty="0" smtClean="0">
                <a:latin typeface="Century Gothic" panose="020B0502020202020204" pitchFamily="34" charset="0"/>
              </a:rPr>
              <a:t>Visualisation</a:t>
            </a:r>
            <a:endParaRPr lang="en-GB" sz="1600" dirty="0" smtClean="0">
              <a:latin typeface="Century Gothic" panose="020B0502020202020204" pitchFamily="34" charset="0"/>
            </a:endParaRPr>
          </a:p>
          <a:p>
            <a:r>
              <a:rPr lang="en-GB" sz="1600" dirty="0" smtClean="0">
                <a:latin typeface="Century Gothic" panose="020B0502020202020204" pitchFamily="34" charset="0"/>
              </a:rPr>
              <a:t>Purpose</a:t>
            </a:r>
          </a:p>
          <a:p>
            <a:r>
              <a:rPr lang="en-GB" sz="1600" dirty="0" smtClean="0">
                <a:latin typeface="Century Gothic" panose="020B0502020202020204" pitchFamily="34" charset="0"/>
              </a:rPr>
              <a:t>content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882973"/>
          </a:xfrm>
        </p:spPr>
        <p:txBody>
          <a:bodyPr/>
          <a:lstStyle/>
          <a:p>
            <a:pPr algn="ctr"/>
            <a:r>
              <a:rPr lang="en-GB" sz="3600" dirty="0" smtClean="0"/>
              <a:t>Purpose and use of Visualisations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55092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66" y="805564"/>
            <a:ext cx="8229600" cy="882973"/>
          </a:xfrm>
        </p:spPr>
        <p:txBody>
          <a:bodyPr/>
          <a:lstStyle/>
          <a:p>
            <a:r>
              <a:rPr lang="en-GB" dirty="0" smtClean="0"/>
              <a:t>What is a visualisation?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966" y="1670691"/>
            <a:ext cx="4978896" cy="4608512"/>
          </a:xfrm>
        </p:spPr>
        <p:txBody>
          <a:bodyPr>
            <a:noAutofit/>
          </a:bodyPr>
          <a:lstStyle/>
          <a:p>
            <a:r>
              <a:rPr lang="en-US" sz="2100" dirty="0"/>
              <a:t>A </a:t>
            </a:r>
            <a:r>
              <a:rPr lang="en-US" sz="2100" dirty="0" err="1"/>
              <a:t>visualisation</a:t>
            </a:r>
            <a:r>
              <a:rPr lang="en-US" sz="2100" dirty="0"/>
              <a:t> is a drawing created by hand or digitally showing what something will look like when created.</a:t>
            </a:r>
          </a:p>
          <a:p>
            <a:r>
              <a:rPr lang="en-US" sz="2100" dirty="0"/>
              <a:t>They are used to plan for still images or products </a:t>
            </a:r>
            <a:r>
              <a:rPr lang="en-US" sz="2100" dirty="0" smtClean="0"/>
              <a:t>NOT for movies or animations:</a:t>
            </a:r>
          </a:p>
          <a:p>
            <a:pPr lvl="1"/>
            <a:r>
              <a:rPr lang="en-US" sz="2100" dirty="0" smtClean="0"/>
              <a:t>Web Pages</a:t>
            </a:r>
          </a:p>
          <a:p>
            <a:pPr lvl="1"/>
            <a:r>
              <a:rPr lang="en-US" sz="2100" dirty="0" smtClean="0"/>
              <a:t>Graphics </a:t>
            </a:r>
            <a:r>
              <a:rPr lang="en-US" sz="2100" dirty="0" err="1" smtClean="0"/>
              <a:t>Eg</a:t>
            </a:r>
            <a:r>
              <a:rPr lang="en-US" sz="2100" dirty="0" smtClean="0"/>
              <a:t> posters/DVD covers/Magazine covers</a:t>
            </a:r>
          </a:p>
          <a:p>
            <a:pPr lvl="1"/>
            <a:r>
              <a:rPr lang="en-US" sz="2100" dirty="0" smtClean="0"/>
              <a:t>Comics</a:t>
            </a:r>
          </a:p>
          <a:p>
            <a:r>
              <a:rPr lang="en-US" sz="2100" b="1" dirty="0" smtClean="0">
                <a:solidFill>
                  <a:srgbClr val="27AE60"/>
                </a:solidFill>
              </a:rPr>
              <a:t>The audience for a </a:t>
            </a:r>
            <a:r>
              <a:rPr lang="en-US" sz="2100" b="1" dirty="0" err="1" smtClean="0">
                <a:solidFill>
                  <a:srgbClr val="27AE60"/>
                </a:solidFill>
              </a:rPr>
              <a:t>visualisation</a:t>
            </a:r>
            <a:r>
              <a:rPr lang="en-US" sz="2100" b="1" dirty="0" smtClean="0">
                <a:solidFill>
                  <a:srgbClr val="27AE60"/>
                </a:solidFill>
              </a:rPr>
              <a:t> is always a designer NOT the actual final user or client</a:t>
            </a:r>
            <a:endParaRPr lang="en-GB" sz="2100" b="1" dirty="0">
              <a:solidFill>
                <a:srgbClr val="27AE6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RECAP</a:t>
            </a:r>
            <a:endParaRPr lang="en-GB" dirty="0"/>
          </a:p>
        </p:txBody>
      </p:sp>
      <p:pic>
        <p:nvPicPr>
          <p:cNvPr id="1026" name="Picture 2" descr="https://cdn.dribbble.com/users/29075/screenshots/537869/iphone-app-sket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83761"/>
            <a:ext cx="3147566" cy="236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4221088"/>
            <a:ext cx="290922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6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66" y="805564"/>
            <a:ext cx="8229600" cy="882973"/>
          </a:xfrm>
        </p:spPr>
        <p:txBody>
          <a:bodyPr/>
          <a:lstStyle/>
          <a:p>
            <a:r>
              <a:rPr lang="en-GB" dirty="0" smtClean="0"/>
              <a:t>What should a visualisation include?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966" y="2132855"/>
            <a:ext cx="4978896" cy="4146347"/>
          </a:xfrm>
        </p:spPr>
        <p:txBody>
          <a:bodyPr>
            <a:noAutofit/>
          </a:bodyPr>
          <a:lstStyle/>
          <a:p>
            <a:r>
              <a:rPr lang="en-GB" sz="2400" dirty="0" smtClean="0"/>
              <a:t>The layout and composition of the product (where everything goes)</a:t>
            </a:r>
          </a:p>
          <a:p>
            <a:r>
              <a:rPr lang="en-GB" sz="2400" dirty="0" smtClean="0"/>
              <a:t>An idea of the colours that will be used</a:t>
            </a:r>
          </a:p>
          <a:p>
            <a:r>
              <a:rPr lang="en-GB" sz="2400" dirty="0" smtClean="0"/>
              <a:t>Images that will be </a:t>
            </a:r>
            <a:r>
              <a:rPr lang="en-GB" sz="2400" dirty="0"/>
              <a:t>u</a:t>
            </a:r>
            <a:r>
              <a:rPr lang="en-GB" sz="2400" dirty="0" smtClean="0"/>
              <a:t>sed</a:t>
            </a:r>
          </a:p>
          <a:p>
            <a:r>
              <a:rPr lang="en-GB" sz="2400" dirty="0" smtClean="0"/>
              <a:t>Logos that will be used</a:t>
            </a:r>
          </a:p>
          <a:p>
            <a:r>
              <a:rPr lang="en-GB" sz="2400" dirty="0" smtClean="0"/>
              <a:t>Text that will be used</a:t>
            </a:r>
          </a:p>
          <a:p>
            <a:r>
              <a:rPr lang="en-GB" sz="2400" dirty="0" smtClean="0"/>
              <a:t>Annotations to give information about colours, fonts and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RECAP</a:t>
            </a:r>
            <a:endParaRPr lang="en-GB" dirty="0"/>
          </a:p>
        </p:txBody>
      </p:sp>
      <p:pic>
        <p:nvPicPr>
          <p:cNvPr id="1026" name="Picture 2" descr="https://cdn.dribbble.com/users/29075/screenshots/537869/iphone-app-sket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83761"/>
            <a:ext cx="3147566" cy="236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4221088"/>
            <a:ext cx="290922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8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882973"/>
          </a:xfrm>
        </p:spPr>
        <p:txBody>
          <a:bodyPr/>
          <a:lstStyle/>
          <a:p>
            <a:r>
              <a:rPr lang="en-GB" sz="3600" dirty="0" smtClean="0"/>
              <a:t>What product is this visualisation for?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LEARN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556792"/>
            <a:ext cx="6930128" cy="5023379"/>
          </a:xfrm>
          <a:prstGeom prst="rect">
            <a:avLst/>
          </a:prstGeom>
        </p:spPr>
      </p:pic>
      <p:pic>
        <p:nvPicPr>
          <p:cNvPr id="2050" name="Picture 2" descr="https://i.pinimg.com/736x/42/be/6d/42be6dce190f5451815c5eb23495ad79--app-design-wireframe-desig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6930128" cy="502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1719685"/>
            <a:ext cx="6563072" cy="486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6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Extended Visualisation Questions</a:t>
            </a:r>
            <a:endParaRPr lang="en-GB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LEARN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85646" y="1700808"/>
            <a:ext cx="3140504" cy="3816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1705380"/>
            <a:ext cx="6057386" cy="12195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3064387"/>
            <a:ext cx="6214546" cy="30121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857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Essay Plan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is the visualisation for?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is the purpose of a visualisation?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Who is the target audience?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Is the document suitable for the target audience (wed site designer) – To answer this question think about:</a:t>
            </a:r>
          </a:p>
          <a:p>
            <a:pPr marL="914400" lvl="1" indent="-514350"/>
            <a:r>
              <a:rPr lang="en-GB" dirty="0" smtClean="0"/>
              <a:t>How much information is there on there that would help you make the website </a:t>
            </a:r>
          </a:p>
          <a:p>
            <a:pPr marL="914400" lvl="1" indent="-514350"/>
            <a:r>
              <a:rPr lang="en-GB" dirty="0" smtClean="0"/>
              <a:t>Does it show the layout? </a:t>
            </a:r>
          </a:p>
          <a:p>
            <a:pPr marL="914400" lvl="1" indent="-514350"/>
            <a:r>
              <a:rPr lang="en-GB" dirty="0" smtClean="0"/>
              <a:t>Does it give an indication of colours? </a:t>
            </a:r>
            <a:endParaRPr lang="en-GB" dirty="0"/>
          </a:p>
          <a:p>
            <a:pPr marL="914400" lvl="1" indent="-514350"/>
            <a:r>
              <a:rPr lang="en-GB" dirty="0"/>
              <a:t>Does it give an indication </a:t>
            </a:r>
            <a:r>
              <a:rPr lang="en-GB" dirty="0" smtClean="0"/>
              <a:t>of fonts and font styles? </a:t>
            </a:r>
          </a:p>
          <a:p>
            <a:pPr marL="914400" lvl="1" indent="-514350"/>
            <a:r>
              <a:rPr lang="en-GB" dirty="0"/>
              <a:t>Does it give an indication of w</a:t>
            </a:r>
            <a:r>
              <a:rPr lang="en-GB" dirty="0" smtClean="0"/>
              <a:t>hite space (where there is empty space)? Is the white space appropriate and suitable for the purpose</a:t>
            </a:r>
          </a:p>
          <a:p>
            <a:pPr marL="914400" lvl="1" indent="-514350"/>
            <a:r>
              <a:rPr lang="en-GB" dirty="0" smtClean="0"/>
              <a:t>Information about content (images and text) </a:t>
            </a:r>
          </a:p>
          <a:p>
            <a:pPr marL="914400" lvl="1" indent="-514350"/>
            <a:r>
              <a:rPr lang="en-GB" dirty="0" smtClean="0"/>
              <a:t>Are annotations included? </a:t>
            </a:r>
          </a:p>
          <a:p>
            <a:pPr marL="914400" lvl="1" indent="-514350"/>
            <a:r>
              <a:rPr lang="en-GB" dirty="0" smtClean="0"/>
              <a:t>Is it fit for purpose for a visualisation of a website?</a:t>
            </a:r>
          </a:p>
          <a:p>
            <a:pPr marL="914400" lvl="1" indent="-514350"/>
            <a:r>
              <a:rPr lang="en-GB" dirty="0" smtClean="0"/>
              <a:t>(Remember to think of the strengths and weaknesses)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Suggest improvements (anything that is wrong needs to be improved). Explain why you suggested the improvement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073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Write down 3 </a:t>
            </a:r>
            <a:r>
              <a:rPr lang="en-GB" dirty="0" smtClean="0"/>
              <a:t>things you would need to talk about in an extended questions </a:t>
            </a:r>
            <a:r>
              <a:rPr lang="en-GB" smtClean="0"/>
              <a:t>about visualisations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1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28a5e283adf308b5278711a5f209650e4b01ba3"/>
</p:tagLst>
</file>

<file path=ppt/theme/theme1.xml><?xml version="1.0" encoding="utf-8"?>
<a:theme xmlns:a="http://schemas.openxmlformats.org/drawingml/2006/main" name="PGOnline PP Guid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PGOnline PP Guide Template</Template>
  <TotalTime>6438</TotalTime>
  <Words>384</Words>
  <Application>Microsoft Office PowerPoint</Application>
  <PresentationFormat>On-screen Show (4:3)</PresentationFormat>
  <Paragraphs>59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Museo 300</vt:lpstr>
      <vt:lpstr>Century Gothic</vt:lpstr>
      <vt:lpstr>Calibri</vt:lpstr>
      <vt:lpstr>PGOnline PP Guide Template</vt:lpstr>
      <vt:lpstr>Recap Questions</vt:lpstr>
      <vt:lpstr>Purpose and use of Visualisations</vt:lpstr>
      <vt:lpstr>What is a visualisation?</vt:lpstr>
      <vt:lpstr>What should a visualisation include?</vt:lpstr>
      <vt:lpstr>What product is this visualisation for?</vt:lpstr>
      <vt:lpstr>Extended Visualisation Questions</vt:lpstr>
      <vt:lpstr>Essay Plan</vt:lpstr>
      <vt:lpstr>Plenary</vt:lpstr>
    </vt:vector>
  </TitlesOfParts>
  <Company>PG Online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Digitizing sound</dc:title>
  <dc:creator>Rob Heathcote</dc:creator>
  <cp:lastModifiedBy>Khawer Ishtiaq</cp:lastModifiedBy>
  <cp:revision>164</cp:revision>
  <cp:lastPrinted>2015-11-12T07:53:16Z</cp:lastPrinted>
  <dcterms:created xsi:type="dcterms:W3CDTF">2014-05-07T11:19:15Z</dcterms:created>
  <dcterms:modified xsi:type="dcterms:W3CDTF">2017-10-01T09:17:04Z</dcterms:modified>
</cp:coreProperties>
</file>