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4"/>
  </p:notesMasterIdLst>
  <p:handoutMasterIdLst>
    <p:handoutMasterId r:id="rId5"/>
  </p:handoutMasterIdLst>
  <p:sldIdLst>
    <p:sldId id="26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6DC26F-077C-4F14-88EB-968F2122C71E}" v="472" dt="2019-11-29T07:48:21.1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6029" autoAdjust="0"/>
  </p:normalViewPr>
  <p:slideViewPr>
    <p:cSldViewPr snapToGrid="0" snapToObjects="1">
      <p:cViewPr varScale="1">
        <p:scale>
          <a:sx n="75" d="100"/>
          <a:sy n="75" d="100"/>
        </p:scale>
        <p:origin x="9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416DC26F-077C-4F14-88EB-968F2122C71E}"/>
    <pc:docChg chg="modSld sldOrd">
      <pc:chgData name="" userId="" providerId="" clId="Web-{416DC26F-077C-4F14-88EB-968F2122C71E}" dt="2019-11-29T07:48:21.141" v="458" actId="1076"/>
      <pc:docMkLst>
        <pc:docMk/>
      </pc:docMkLst>
      <pc:sldChg chg="addSp modSp ord">
        <pc:chgData name="" userId="" providerId="" clId="Web-{416DC26F-077C-4F14-88EB-968F2122C71E}" dt="2019-11-29T07:48:21.141" v="458" actId="1076"/>
        <pc:sldMkLst>
          <pc:docMk/>
          <pc:sldMk cId="4147563398" sldId="258"/>
        </pc:sldMkLst>
        <pc:spChg chg="mod">
          <ac:chgData name="" userId="" providerId="" clId="Web-{416DC26F-077C-4F14-88EB-968F2122C71E}" dt="2019-11-29T07:16:07.818" v="10" actId="20577"/>
          <ac:spMkLst>
            <pc:docMk/>
            <pc:sldMk cId="4147563398" sldId="258"/>
            <ac:spMk id="2" creationId="{00AC7B7B-FC76-EC46-8ADB-85B3414C89E5}"/>
          </ac:spMkLst>
        </pc:spChg>
        <pc:spChg chg="mod">
          <ac:chgData name="" userId="" providerId="" clId="Web-{416DC26F-077C-4F14-88EB-968F2122C71E}" dt="2019-11-29T07:23:30.424" v="75" actId="1076"/>
          <ac:spMkLst>
            <pc:docMk/>
            <pc:sldMk cId="4147563398" sldId="258"/>
            <ac:spMk id="3" creationId="{541CE408-7363-BF47-8944-7B1FCFC1DB2A}"/>
          </ac:spMkLst>
        </pc:spChg>
        <pc:spChg chg="add mod">
          <ac:chgData name="" userId="" providerId="" clId="Web-{416DC26F-077C-4F14-88EB-968F2122C71E}" dt="2019-11-29T07:43:34.249" v="431" actId="1076"/>
          <ac:spMkLst>
            <pc:docMk/>
            <pc:sldMk cId="4147563398" sldId="258"/>
            <ac:spMk id="5" creationId="{7B32AD27-C1ED-4E63-944B-8AB6004D69C9}"/>
          </ac:spMkLst>
        </pc:spChg>
        <pc:spChg chg="add mod">
          <ac:chgData name="" userId="" providerId="" clId="Web-{416DC26F-077C-4F14-88EB-968F2122C71E}" dt="2019-11-29T07:43:41.655" v="433" actId="1076"/>
          <ac:spMkLst>
            <pc:docMk/>
            <pc:sldMk cId="4147563398" sldId="258"/>
            <ac:spMk id="7" creationId="{1ECF8F2D-7ADF-4357-B98C-54B402125973}"/>
          </ac:spMkLst>
        </pc:spChg>
        <pc:spChg chg="add mod">
          <ac:chgData name="" userId="" providerId="" clId="Web-{416DC26F-077C-4F14-88EB-968F2122C71E}" dt="2019-11-29T07:48:21.141" v="458" actId="1076"/>
          <ac:spMkLst>
            <pc:docMk/>
            <pc:sldMk cId="4147563398" sldId="258"/>
            <ac:spMk id="8" creationId="{B9B1F983-1D89-475A-831A-D11428858816}"/>
          </ac:spMkLst>
        </pc:spChg>
        <pc:spChg chg="add mod">
          <ac:chgData name="" userId="" providerId="" clId="Web-{416DC26F-077C-4F14-88EB-968F2122C71E}" dt="2019-11-29T07:17:02.209" v="18" actId="1076"/>
          <ac:spMkLst>
            <pc:docMk/>
            <pc:sldMk cId="4147563398" sldId="258"/>
            <ac:spMk id="9" creationId="{449A4F05-417A-463C-989D-5849D0B93C32}"/>
          </ac:spMkLst>
        </pc:spChg>
        <pc:spChg chg="add mod">
          <ac:chgData name="" userId="" providerId="" clId="Web-{416DC26F-077C-4F14-88EB-968F2122C71E}" dt="2019-11-29T07:45:07.453" v="436" actId="14100"/>
          <ac:spMkLst>
            <pc:docMk/>
            <pc:sldMk cId="4147563398" sldId="258"/>
            <ac:spMk id="10" creationId="{BC17F721-88B9-48A5-BA33-6F6822E25E65}"/>
          </ac:spMkLst>
        </pc:spChg>
        <pc:spChg chg="add mod">
          <ac:chgData name="" userId="" providerId="" clId="Web-{416DC26F-077C-4F14-88EB-968F2122C71E}" dt="2019-11-29T07:25:00.883" v="209" actId="20577"/>
          <ac:spMkLst>
            <pc:docMk/>
            <pc:sldMk cId="4147563398" sldId="258"/>
            <ac:spMk id="11" creationId="{FEB07CF4-DFFD-4D49-ACDC-9A88BA981DAD}"/>
          </ac:spMkLst>
        </pc:spChg>
        <pc:spChg chg="add mod">
          <ac:chgData name="" userId="" providerId="" clId="Web-{416DC26F-077C-4F14-88EB-968F2122C71E}" dt="2019-11-29T07:45:50.453" v="441" actId="1076"/>
          <ac:spMkLst>
            <pc:docMk/>
            <pc:sldMk cId="4147563398" sldId="258"/>
            <ac:spMk id="12" creationId="{81AA8AA3-442D-4169-AA66-1CD4A0F64A91}"/>
          </ac:spMkLst>
        </pc:spChg>
        <pc:spChg chg="add mod">
          <ac:chgData name="" userId="" providerId="" clId="Web-{416DC26F-077C-4F14-88EB-968F2122C71E}" dt="2019-11-29T07:45:42.469" v="439" actId="14100"/>
          <ac:spMkLst>
            <pc:docMk/>
            <pc:sldMk cId="4147563398" sldId="258"/>
            <ac:spMk id="13" creationId="{3F1CFEF6-5FB3-4760-A98E-72FCEFD1ACF9}"/>
          </ac:spMkLst>
        </pc:spChg>
        <pc:picChg chg="add mod modCrop">
          <ac:chgData name="" userId="" providerId="" clId="Web-{416DC26F-077C-4F14-88EB-968F2122C71E}" dt="2019-11-29T07:43:37.499" v="432" actId="1076"/>
          <ac:picMkLst>
            <pc:docMk/>
            <pc:sldMk cId="4147563398" sldId="258"/>
            <ac:picMk id="14" creationId="{8C7ECF2C-CA55-4AFF-B874-FADAFE02EC52}"/>
          </ac:picMkLst>
        </pc:picChg>
        <pc:picChg chg="add mod">
          <ac:chgData name="" userId="" providerId="" clId="Web-{416DC26F-077C-4F14-88EB-968F2122C71E}" dt="2019-11-29T07:45:01.671" v="435" actId="1076"/>
          <ac:picMkLst>
            <pc:docMk/>
            <pc:sldMk cId="4147563398" sldId="258"/>
            <ac:picMk id="17" creationId="{A17CD6D7-2009-48A8-AAD5-C9A455D3645C}"/>
          </ac:picMkLst>
        </pc:picChg>
        <pc:picChg chg="add mod">
          <ac:chgData name="" userId="" providerId="" clId="Web-{416DC26F-077C-4F14-88EB-968F2122C71E}" dt="2019-11-29T07:45:44.906" v="440" actId="1076"/>
          <ac:picMkLst>
            <pc:docMk/>
            <pc:sldMk cId="4147563398" sldId="258"/>
            <ac:picMk id="19" creationId="{9BBA8CED-8E8B-457B-BD97-9C07AC201FBA}"/>
          </ac:picMkLst>
        </pc:picChg>
        <pc:picChg chg="add mod modCrop">
          <ac:chgData name="" userId="" providerId="" clId="Web-{416DC26F-077C-4F14-88EB-968F2122C71E}" dt="2019-11-29T07:46:51.938" v="447" actId="14100"/>
          <ac:picMkLst>
            <pc:docMk/>
            <pc:sldMk cId="4147563398" sldId="258"/>
            <ac:picMk id="20" creationId="{D5D3984A-3889-4ECE-B120-18278193E293}"/>
          </ac:picMkLst>
        </pc:picChg>
        <pc:picChg chg="add mod">
          <ac:chgData name="" userId="" providerId="" clId="Web-{416DC26F-077C-4F14-88EB-968F2122C71E}" dt="2019-11-29T07:47:17.578" v="451" actId="1076"/>
          <ac:picMkLst>
            <pc:docMk/>
            <pc:sldMk cId="4147563398" sldId="258"/>
            <ac:picMk id="23" creationId="{401CC4D9-91BC-42D4-9E38-BC9C43363C1C}"/>
          </ac:picMkLst>
        </pc:picChg>
        <pc:picChg chg="add mod modCrop">
          <ac:chgData name="" userId="" providerId="" clId="Web-{416DC26F-077C-4F14-88EB-968F2122C71E}" dt="2019-11-29T07:48:18.438" v="457" actId="1076"/>
          <ac:picMkLst>
            <pc:docMk/>
            <pc:sldMk cId="4147563398" sldId="258"/>
            <ac:picMk id="24" creationId="{10A3BA55-0E64-47A9-9180-245C800F600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5DF28B-BFFE-D345-9C8E-FF4FAEA40C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Blue Planet 7.1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E7402F-AA0C-894E-92A5-29503D9E65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2D414-ABE5-DD49-8776-BAA48AC57070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AF1C31-12F4-F845-86A5-7CA05674AB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A4E3F-1574-9142-95F5-79F126D534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05FDF-7D95-5648-8E59-94E8C0B26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8693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Blue Planet 7.1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0C1A9-1DD0-1947-BE6D-921D6407E26D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229C3-CF68-174B-98AD-594F715BC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1894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Blue Planet 7.1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78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6DFD-6896-2B4F-98D6-A525A2D09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3455FB-9FF1-3F48-8115-7B10E3EB6D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6C605-27E2-B64D-9830-1AC3E29CA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9B04-0F20-C047-A123-1AB6BFE74941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E8D20-849A-5446-9C0E-EF0CF0AD1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7DE46-F458-7440-B55B-49E54A972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CC85-A06A-794F-A622-3F2B43BA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1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08FDD-325C-DE4F-B5AD-8A1E0BB42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BB1B5-0ED9-5049-A275-0BC985FE1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D987-A750-4946-BE5D-99F555E3A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9B04-0F20-C047-A123-1AB6BFE74941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60A52-A4A7-2B42-AAE3-6F1F06917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CD59C-1C6D-1647-91DB-B886B654F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CC85-A06A-794F-A622-3F2B43BA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99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18FE0D-2395-BA43-8C24-2F5F3EA32E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7030CA-AEF1-9240-9A56-8E20C5750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ECA74-145B-8E4E-9530-C7AAB832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9B04-0F20-C047-A123-1AB6BFE74941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7837D-A182-2E4C-AE0A-0E020666B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F3435-A33F-2140-9F73-076E708CA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CC85-A06A-794F-A622-3F2B43BA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0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6AD8-FFBA-9246-B991-36823B66EC8C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9381-1CCB-7B49-8468-E7405970F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73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6AD8-FFBA-9246-B991-36823B66EC8C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9381-1CCB-7B49-8468-E7405970F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61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6AD8-FFBA-9246-B991-36823B66EC8C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9381-1CCB-7B49-8468-E7405970F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57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6AD8-FFBA-9246-B991-36823B66EC8C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9381-1CCB-7B49-8468-E7405970F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99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6AD8-FFBA-9246-B991-36823B66EC8C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9381-1CCB-7B49-8468-E7405970F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8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6AD8-FFBA-9246-B991-36823B66EC8C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9381-1CCB-7B49-8468-E7405970F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69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6AD8-FFBA-9246-B991-36823B66EC8C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9381-1CCB-7B49-8468-E7405970F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65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6AD8-FFBA-9246-B991-36823B66EC8C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9381-1CCB-7B49-8468-E7405970F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3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7D5B8-3ED0-1B4C-ADFC-6FB8FF20C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A6252-1807-1D48-B2A7-5CACFD19D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7AC96-61FC-8742-A155-BBD6028D3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9B04-0F20-C047-A123-1AB6BFE74941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E84BE-97DB-0548-8149-7C28649D7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3BBD3-466F-3840-B897-7064388EE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CC85-A06A-794F-A622-3F2B43BA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55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6AD8-FFBA-9246-B991-36823B66EC8C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9381-1CCB-7B49-8468-E7405970F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42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6AD8-FFBA-9246-B991-36823B66EC8C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9381-1CCB-7B49-8468-E7405970F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37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6AD8-FFBA-9246-B991-36823B66EC8C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9381-1CCB-7B49-8468-E7405970F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5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7BEB6-9413-9D4E-B79A-8883095BC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8481F-6FC6-374C-87FF-A5D63DF5A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6A6FE-A40C-304F-B896-010CCD31C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9B04-0F20-C047-A123-1AB6BFE74941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95A56-8C34-4D4F-B484-C49767939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603FB-D810-764B-94D9-5A1D98A7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CC85-A06A-794F-A622-3F2B43BA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93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7AEDF-2F9E-3241-A093-EDB81C665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7A7E9-52F9-7449-AD13-88EBA4C151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81E81B-F16D-944E-8FB3-939597ED9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1FBD2-3594-B948-B501-2FEF26263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9B04-0F20-C047-A123-1AB6BFE74941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BFDE9-AAF9-B044-91FF-B3D45B4B8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AA55-CD62-FF44-9A18-9E2FB3604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CC85-A06A-794F-A622-3F2B43BA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5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7DF32-84B5-BF43-84F3-287808C03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EDA26-9C67-B44F-8F77-B8E2F9A35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81FE5C-E772-CF43-9829-000C86835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C484A8-C213-2C44-B6F3-A973BB1F1B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636F3-4B2E-A942-BC52-1B69AC588C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AC34B9-6845-ED42-B6B3-CD1EF447C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9B04-0F20-C047-A123-1AB6BFE74941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D6F971-56C5-4646-8242-1F05E7752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1DB2CC-B49A-064D-8581-FC6B62115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CC85-A06A-794F-A622-3F2B43BA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9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CFF91-B1ED-F048-910A-2C1159E24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1A6651-A036-4840-A177-F00CAD0B8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9B04-0F20-C047-A123-1AB6BFE74941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D83014-A43E-2C4A-B417-CE16B608C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A97D21-979D-E04D-90FA-1BC1C401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CC85-A06A-794F-A622-3F2B43BA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7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F1E6D8-4B66-2144-9FE4-058C9C6A1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9B04-0F20-C047-A123-1AB6BFE74941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F0E12-08EC-EB46-8F1A-D154AE69A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12C34-F1D4-9948-9682-2BFF2CB2C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CC85-A06A-794F-A622-3F2B43BA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00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A710C-37AA-B242-8444-EE5EEA8F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A869C-4EC7-A345-9429-0C694DDEF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09CBD-8D11-384E-969B-D5D61A615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5BD7B-0055-174D-8CF7-3D5C1D29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9B04-0F20-C047-A123-1AB6BFE74941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85D8C-CCF5-314E-A261-C8FBA078D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1D248D-1496-3742-A4E9-24BB544F6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CC85-A06A-794F-A622-3F2B43BA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8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4E59A-B310-4347-A562-55AA25372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3D51AB-A6EC-964F-A1F1-4A369D3C6F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6E8E78-F2B2-374B-88C1-81F691115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18A17D-04C0-244D-955E-41C54F45B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9B04-0F20-C047-A123-1AB6BFE74941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7394D-4DCB-3841-92C8-86EBD480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18EC0D-E5FE-6647-A0A2-3C230210D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CC85-A06A-794F-A622-3F2B43BA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3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670FE3-B857-8B43-B7BC-EE455DC22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4CB7C3-4599-3D44-95A5-345700E0C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5C7BC-92C3-F842-BD89-198947A6A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59B04-0F20-C047-A123-1AB6BFE74941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FED61-6D8B-CC4A-BA85-5A84A7B6D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78EDA-8EFB-B846-A618-9789B0A8B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3CC85-A06A-794F-A622-3F2B43BA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2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86AD8-FFBA-9246-B991-36823B66EC8C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E9381-1CCB-7B49-8468-E7405970F62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CC8E02-A255-D14B-A022-10070B2A6A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24783" t="25000" r="24957" b="32707"/>
          <a:stretch/>
        </p:blipFill>
        <p:spPr>
          <a:xfrm>
            <a:off x="674920" y="299985"/>
            <a:ext cx="10858712" cy="571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9.jpg"/><Relationship Id="rId18" Type="http://schemas.openxmlformats.org/officeDocument/2006/relationships/image" Target="../media/image14.jpg"/><Relationship Id="rId26" Type="http://schemas.openxmlformats.org/officeDocument/2006/relationships/image" Target="../media/image22.png"/><Relationship Id="rId3" Type="http://schemas.openxmlformats.org/officeDocument/2006/relationships/image" Target="../media/image2.png"/><Relationship Id="rId21" Type="http://schemas.openxmlformats.org/officeDocument/2006/relationships/image" Target="../media/image17.jpg"/><Relationship Id="rId7" Type="http://schemas.openxmlformats.org/officeDocument/2006/relationships/image" Target="../media/image6.jpg"/><Relationship Id="rId12" Type="http://schemas.openxmlformats.org/officeDocument/2006/relationships/image" Target="../media/image8.jpg"/><Relationship Id="rId17" Type="http://schemas.openxmlformats.org/officeDocument/2006/relationships/image" Target="../media/image13.jpg"/><Relationship Id="rId25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g"/><Relationship Id="rId20" Type="http://schemas.openxmlformats.org/officeDocument/2006/relationships/image" Target="../media/image16.jpg"/><Relationship Id="rId29" Type="http://schemas.openxmlformats.org/officeDocument/2006/relationships/image" Target="../media/image25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11" Type="http://schemas.openxmlformats.org/officeDocument/2006/relationships/hyperlink" Target="http://www.languagesonline.org.uk/" TargetMode="External"/><Relationship Id="rId24" Type="http://schemas.openxmlformats.org/officeDocument/2006/relationships/image" Target="../media/image20.jpg"/><Relationship Id="rId5" Type="http://schemas.openxmlformats.org/officeDocument/2006/relationships/image" Target="../media/image4.jpg"/><Relationship Id="rId15" Type="http://schemas.openxmlformats.org/officeDocument/2006/relationships/image" Target="../media/image11.jp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hyperlink" Target="http://www.quizlet.com/" TargetMode="External"/><Relationship Id="rId19" Type="http://schemas.openxmlformats.org/officeDocument/2006/relationships/image" Target="../media/image15.jpg"/><Relationship Id="rId4" Type="http://schemas.openxmlformats.org/officeDocument/2006/relationships/image" Target="../media/image3.png"/><Relationship Id="rId9" Type="http://schemas.openxmlformats.org/officeDocument/2006/relationships/hyperlink" Target="http://www.bbc.co.uk/bitesize" TargetMode="External"/><Relationship Id="rId14" Type="http://schemas.openxmlformats.org/officeDocument/2006/relationships/image" Target="../media/image10.jpg"/><Relationship Id="rId22" Type="http://schemas.openxmlformats.org/officeDocument/2006/relationships/image" Target="../media/image18.jpg"/><Relationship Id="rId27" Type="http://schemas.openxmlformats.org/officeDocument/2006/relationships/image" Target="../media/image23.jpg"/><Relationship Id="rId30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FDC765-086B-0E46-91A6-8AF70E6B7F71}"/>
              </a:ext>
            </a:extLst>
          </p:cNvPr>
          <p:cNvSpPr txBox="1"/>
          <p:nvPr/>
        </p:nvSpPr>
        <p:spPr>
          <a:xfrm>
            <a:off x="733937" y="369440"/>
            <a:ext cx="293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1. </a:t>
            </a:r>
            <a:r>
              <a:rPr lang="en-US" dirty="0" err="1">
                <a:latin typeface="Century Gothic" panose="020B0502020202020204" pitchFamily="34" charset="0"/>
              </a:rPr>
              <a:t>C’est</a:t>
            </a:r>
            <a:r>
              <a:rPr lang="en-US" dirty="0">
                <a:latin typeface="Century Gothic" panose="020B0502020202020204" pitchFamily="34" charset="0"/>
              </a:rPr>
              <a:t> quoi, la France?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552EF8-7DFC-0340-B9D4-49E0F2FACB2D}"/>
              </a:ext>
            </a:extLst>
          </p:cNvPr>
          <p:cNvSpPr txBox="1"/>
          <p:nvPr/>
        </p:nvSpPr>
        <p:spPr>
          <a:xfrm>
            <a:off x="5847715" y="371818"/>
            <a:ext cx="2133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2. </a:t>
            </a:r>
            <a:r>
              <a:rPr lang="fr-FR" dirty="0" smtClean="0">
                <a:latin typeface="Century Gothic" panose="020B0502020202020204" pitchFamily="34" charset="0"/>
              </a:rPr>
              <a:t>Rendez-vous!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BED897-3453-254C-98CC-3BE461F0F7A2}"/>
              </a:ext>
            </a:extLst>
          </p:cNvPr>
          <p:cNvSpPr txBox="1"/>
          <p:nvPr/>
        </p:nvSpPr>
        <p:spPr>
          <a:xfrm>
            <a:off x="1731204" y="1974613"/>
            <a:ext cx="296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4. </a:t>
            </a:r>
            <a:r>
              <a:rPr lang="en-US" dirty="0" err="1" smtClean="0">
                <a:latin typeface="Century Gothic" panose="020B0502020202020204" pitchFamily="34" charset="0"/>
              </a:rPr>
              <a:t>Etre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ado, </a:t>
            </a:r>
            <a:r>
              <a:rPr lang="en-US" dirty="0" err="1">
                <a:latin typeface="Century Gothic" panose="020B0502020202020204" pitchFamily="34" charset="0"/>
              </a:rPr>
              <a:t>c’est</a:t>
            </a:r>
            <a:r>
              <a:rPr lang="en-US" dirty="0">
                <a:latin typeface="Century Gothic" panose="020B0502020202020204" pitchFamily="34" charset="0"/>
              </a:rPr>
              <a:t> quoi?</a:t>
            </a:r>
            <a:r>
              <a:rPr lang="en-US" dirty="0" smtClean="0">
                <a:latin typeface="Century Gothic" panose="020B0502020202020204" pitchFamily="34" charset="0"/>
              </a:rPr>
              <a:t>!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DC5C90-A4C8-2042-A4F8-5FA23667A640}"/>
              </a:ext>
            </a:extLst>
          </p:cNvPr>
          <p:cNvSpPr txBox="1"/>
          <p:nvPr/>
        </p:nvSpPr>
        <p:spPr>
          <a:xfrm>
            <a:off x="1405518" y="3786147"/>
            <a:ext cx="3929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5. </a:t>
            </a:r>
            <a:r>
              <a:rPr lang="fr-FR" dirty="0">
                <a:latin typeface="Century Gothic" panose="020B0502020202020204" pitchFamily="34" charset="0"/>
              </a:rPr>
              <a:t>Chez moi ,ça veut dire quoi?</a:t>
            </a:r>
            <a:r>
              <a:rPr lang="en-US" dirty="0" smtClean="0">
                <a:latin typeface="Century Gothic" panose="020B0502020202020204" pitchFamily="34" charset="0"/>
              </a:rPr>
              <a:t>!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8A5AE4-155C-5F4F-B94F-135CA3433353}"/>
              </a:ext>
            </a:extLst>
          </p:cNvPr>
          <p:cNvSpPr txBox="1"/>
          <p:nvPr/>
        </p:nvSpPr>
        <p:spPr>
          <a:xfrm>
            <a:off x="6696901" y="1967444"/>
            <a:ext cx="3321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3. Un métier, un </a:t>
            </a:r>
            <a:r>
              <a:rPr lang="fr-FR" dirty="0" smtClean="0">
                <a:latin typeface="Century Gothic" panose="020B0502020202020204" pitchFamily="34" charset="0"/>
              </a:rPr>
              <a:t>rêve!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DC5C90-A4C8-2042-A4F8-5FA23667A640}"/>
              </a:ext>
            </a:extLst>
          </p:cNvPr>
          <p:cNvSpPr txBox="1"/>
          <p:nvPr/>
        </p:nvSpPr>
        <p:spPr>
          <a:xfrm>
            <a:off x="7388195" y="3790461"/>
            <a:ext cx="3513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6. </a:t>
            </a:r>
            <a:r>
              <a:rPr lang="fr-FR" dirty="0" smtClean="0">
                <a:latin typeface="Century Gothic" panose="020B0502020202020204" pitchFamily="34" charset="0"/>
              </a:rPr>
              <a:t>Autour du monde!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B9FC533-2C77-3942-85E9-DD6AEA0414EC}"/>
              </a:ext>
            </a:extLst>
          </p:cNvPr>
          <p:cNvSpPr/>
          <p:nvPr/>
        </p:nvSpPr>
        <p:spPr>
          <a:xfrm>
            <a:off x="2924849" y="6051112"/>
            <a:ext cx="69302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r>
              <a:rPr lang="en-GB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French Learning Journey</a:t>
            </a:r>
            <a:endParaRPr lang="en-GB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415" y="346001"/>
            <a:ext cx="516347" cy="4455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99836" y="897403"/>
            <a:ext cx="875053" cy="5793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77" y="958415"/>
            <a:ext cx="845352" cy="470882"/>
          </a:xfrm>
          <a:prstGeom prst="rect">
            <a:avLst/>
          </a:prstGeom>
        </p:spPr>
      </p:pic>
      <p:sp>
        <p:nvSpPr>
          <p:cNvPr id="185" name="TextBox 184"/>
          <p:cNvSpPr txBox="1"/>
          <p:nvPr/>
        </p:nvSpPr>
        <p:spPr>
          <a:xfrm>
            <a:off x="10432740" y="875251"/>
            <a:ext cx="875053" cy="5793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86" name="TextBox 185"/>
          <p:cNvSpPr txBox="1"/>
          <p:nvPr/>
        </p:nvSpPr>
        <p:spPr>
          <a:xfrm>
            <a:off x="6723105" y="2575634"/>
            <a:ext cx="875053" cy="5793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87" name="TextBox 186"/>
          <p:cNvSpPr txBox="1"/>
          <p:nvPr/>
        </p:nvSpPr>
        <p:spPr>
          <a:xfrm>
            <a:off x="733937" y="3001088"/>
            <a:ext cx="875053" cy="5793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88" name="TextBox 187"/>
          <p:cNvSpPr txBox="1"/>
          <p:nvPr/>
        </p:nvSpPr>
        <p:spPr>
          <a:xfrm>
            <a:off x="4968589" y="4420696"/>
            <a:ext cx="875053" cy="5793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89" name="TextBox 188"/>
          <p:cNvSpPr txBox="1"/>
          <p:nvPr/>
        </p:nvSpPr>
        <p:spPr>
          <a:xfrm>
            <a:off x="10448509" y="4436462"/>
            <a:ext cx="875053" cy="5793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137" name="Picture 11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800" y="895012"/>
            <a:ext cx="520295" cy="534550"/>
          </a:xfrm>
          <a:prstGeom prst="rect">
            <a:avLst/>
          </a:prstGeom>
        </p:spPr>
      </p:pic>
      <p:pic>
        <p:nvPicPr>
          <p:cNvPr id="1148" name="Picture 11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622" y="4249770"/>
            <a:ext cx="667841" cy="664025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617" y="4436462"/>
            <a:ext cx="813816" cy="487680"/>
          </a:xfrm>
          <a:prstGeom prst="rect">
            <a:avLst/>
          </a:prstGeom>
        </p:spPr>
      </p:pic>
      <p:pic>
        <p:nvPicPr>
          <p:cNvPr id="202" name="Picture 20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478" y="1988824"/>
            <a:ext cx="733370" cy="408505"/>
          </a:xfrm>
          <a:prstGeom prst="rect">
            <a:avLst/>
          </a:prstGeom>
        </p:spPr>
      </p:pic>
      <p:pic>
        <p:nvPicPr>
          <p:cNvPr id="203" name="Picture 2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163" y="2641044"/>
            <a:ext cx="516347" cy="445543"/>
          </a:xfrm>
          <a:prstGeom prst="rect">
            <a:avLst/>
          </a:prstGeom>
        </p:spPr>
      </p:pic>
      <p:pic>
        <p:nvPicPr>
          <p:cNvPr id="207" name="Picture 20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740" y="1946266"/>
            <a:ext cx="442974" cy="455111"/>
          </a:xfrm>
          <a:prstGeom prst="rect">
            <a:avLst/>
          </a:prstGeom>
        </p:spPr>
      </p:pic>
      <p:pic>
        <p:nvPicPr>
          <p:cNvPr id="208" name="Picture 20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097" y="307312"/>
            <a:ext cx="489270" cy="489270"/>
          </a:xfrm>
          <a:prstGeom prst="rect">
            <a:avLst/>
          </a:prstGeom>
        </p:spPr>
      </p:pic>
      <p:pic>
        <p:nvPicPr>
          <p:cNvPr id="209" name="Picture 20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13" y="3046145"/>
            <a:ext cx="489270" cy="489270"/>
          </a:xfrm>
          <a:prstGeom prst="rect">
            <a:avLst/>
          </a:prstGeom>
        </p:spPr>
      </p:pic>
      <p:pic>
        <p:nvPicPr>
          <p:cNvPr id="211" name="Picture 2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273" y="4471024"/>
            <a:ext cx="520295" cy="534550"/>
          </a:xfrm>
          <a:prstGeom prst="rect">
            <a:avLst/>
          </a:prstGeom>
        </p:spPr>
      </p:pic>
      <p:pic>
        <p:nvPicPr>
          <p:cNvPr id="212" name="Picture 2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290" y="4458608"/>
            <a:ext cx="845352" cy="470882"/>
          </a:xfrm>
          <a:prstGeom prst="rect">
            <a:avLst/>
          </a:prstGeom>
        </p:spPr>
      </p:pic>
      <p:pic>
        <p:nvPicPr>
          <p:cNvPr id="213" name="Picture 2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423" y="3765000"/>
            <a:ext cx="516347" cy="445543"/>
          </a:xfrm>
          <a:prstGeom prst="rect">
            <a:avLst/>
          </a:prstGeom>
        </p:spPr>
      </p:pic>
      <p:pic>
        <p:nvPicPr>
          <p:cNvPr id="214" name="Picture 2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933" y="3695166"/>
            <a:ext cx="489270" cy="489270"/>
          </a:xfrm>
          <a:prstGeom prst="rect">
            <a:avLst/>
          </a:prstGeom>
        </p:spPr>
      </p:pic>
      <p:sp>
        <p:nvSpPr>
          <p:cNvPr id="221" name="Rectangle 220"/>
          <p:cNvSpPr/>
          <p:nvPr/>
        </p:nvSpPr>
        <p:spPr>
          <a:xfrm>
            <a:off x="813636" y="5583093"/>
            <a:ext cx="24884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hlinkClick r:id="rId9"/>
              </a:rPr>
              <a:t>www.bbc.co.uk/bitesize</a:t>
            </a:r>
            <a:endParaRPr lang="en-GB" b="1" dirty="0" smtClean="0"/>
          </a:p>
          <a:p>
            <a:r>
              <a:rPr lang="en-GB" b="1" dirty="0" smtClean="0"/>
              <a:t> </a:t>
            </a:r>
            <a:endParaRPr lang="en-GB" b="1" dirty="0"/>
          </a:p>
        </p:txBody>
      </p:sp>
      <p:sp>
        <p:nvSpPr>
          <p:cNvPr id="222" name="Rectangle 221"/>
          <p:cNvSpPr/>
          <p:nvPr/>
        </p:nvSpPr>
        <p:spPr>
          <a:xfrm>
            <a:off x="5139173" y="5583398"/>
            <a:ext cx="18607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hlinkClick r:id="rId10"/>
              </a:rPr>
              <a:t>www.quizlet.com</a:t>
            </a:r>
            <a:endParaRPr lang="en-GB" b="1" dirty="0" smtClean="0"/>
          </a:p>
          <a:p>
            <a:endParaRPr lang="en-GB" b="1" dirty="0" smtClean="0"/>
          </a:p>
          <a:p>
            <a:r>
              <a:rPr lang="en-GB" b="1" dirty="0" smtClean="0"/>
              <a:t> </a:t>
            </a:r>
            <a:endParaRPr lang="en-GB" b="1" dirty="0"/>
          </a:p>
        </p:txBody>
      </p:sp>
      <p:sp>
        <p:nvSpPr>
          <p:cNvPr id="223" name="Rectangle 222"/>
          <p:cNvSpPr/>
          <p:nvPr/>
        </p:nvSpPr>
        <p:spPr>
          <a:xfrm>
            <a:off x="8371329" y="5583093"/>
            <a:ext cx="29676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hlinkClick r:id="rId11"/>
              </a:rPr>
              <a:t>www.languagesonline.org.uk</a:t>
            </a:r>
            <a:endParaRPr lang="en-GB" b="1" dirty="0" smtClean="0"/>
          </a:p>
          <a:p>
            <a:r>
              <a:rPr lang="en-GB" b="1" dirty="0" smtClean="0"/>
              <a:t> </a:t>
            </a:r>
            <a:endParaRPr lang="en-GB" b="1" dirty="0"/>
          </a:p>
        </p:txBody>
      </p:sp>
      <p:sp>
        <p:nvSpPr>
          <p:cNvPr id="141" name="TextBox 140"/>
          <p:cNvSpPr txBox="1"/>
          <p:nvPr/>
        </p:nvSpPr>
        <p:spPr>
          <a:xfrm>
            <a:off x="643947" y="6229424"/>
            <a:ext cx="962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PARLEZ!</a:t>
            </a:r>
            <a:endParaRPr lang="en-GB" b="1" dirty="0"/>
          </a:p>
        </p:txBody>
      </p:sp>
      <p:sp>
        <p:nvSpPr>
          <p:cNvPr id="225" name="TextBox 224"/>
          <p:cNvSpPr txBox="1"/>
          <p:nvPr/>
        </p:nvSpPr>
        <p:spPr>
          <a:xfrm>
            <a:off x="10448509" y="6229424"/>
            <a:ext cx="113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ECOUTEZ!</a:t>
            </a:r>
            <a:endParaRPr lang="en-GB" b="1" dirty="0"/>
          </a:p>
        </p:txBody>
      </p:sp>
      <p:sp>
        <p:nvSpPr>
          <p:cNvPr id="226" name="TextBox 225"/>
          <p:cNvSpPr txBox="1"/>
          <p:nvPr/>
        </p:nvSpPr>
        <p:spPr>
          <a:xfrm>
            <a:off x="635087" y="-28094"/>
            <a:ext cx="962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LISEZ!</a:t>
            </a:r>
            <a:endParaRPr lang="en-GB" b="1" dirty="0"/>
          </a:p>
        </p:txBody>
      </p:sp>
      <p:sp>
        <p:nvSpPr>
          <p:cNvPr id="227" name="TextBox 226"/>
          <p:cNvSpPr txBox="1"/>
          <p:nvPr/>
        </p:nvSpPr>
        <p:spPr>
          <a:xfrm>
            <a:off x="10491677" y="-36257"/>
            <a:ext cx="1052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ECRIVEZ!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97710" y="3779269"/>
            <a:ext cx="46565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LF</a:t>
            </a:r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10561371" y="348580"/>
            <a:ext cx="38824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LF</a:t>
            </a:r>
            <a:endParaRPr lang="en-GB" dirty="0"/>
          </a:p>
        </p:txBody>
      </p:sp>
      <p:sp>
        <p:nvSpPr>
          <p:cNvPr id="62" name="TextBox 61"/>
          <p:cNvSpPr txBox="1"/>
          <p:nvPr/>
        </p:nvSpPr>
        <p:spPr>
          <a:xfrm>
            <a:off x="9794384" y="1995416"/>
            <a:ext cx="38824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LF</a:t>
            </a:r>
            <a:endParaRPr lang="en-GB" dirty="0"/>
          </a:p>
        </p:txBody>
      </p:sp>
      <p:sp>
        <p:nvSpPr>
          <p:cNvPr id="63" name="TextBox 62"/>
          <p:cNvSpPr txBox="1"/>
          <p:nvPr/>
        </p:nvSpPr>
        <p:spPr>
          <a:xfrm>
            <a:off x="4590404" y="1978798"/>
            <a:ext cx="38824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LF</a:t>
            </a:r>
            <a:endParaRPr lang="en-GB" dirty="0"/>
          </a:p>
        </p:txBody>
      </p:sp>
      <p:sp>
        <p:nvSpPr>
          <p:cNvPr id="64" name="TextBox 63"/>
          <p:cNvSpPr txBox="1"/>
          <p:nvPr/>
        </p:nvSpPr>
        <p:spPr>
          <a:xfrm>
            <a:off x="3536244" y="348628"/>
            <a:ext cx="38824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LF</a:t>
            </a:r>
            <a:endParaRPr lang="en-GB" dirty="0"/>
          </a:p>
        </p:txBody>
      </p:sp>
      <p:sp>
        <p:nvSpPr>
          <p:cNvPr id="65" name="TextBox 64"/>
          <p:cNvSpPr txBox="1"/>
          <p:nvPr/>
        </p:nvSpPr>
        <p:spPr>
          <a:xfrm>
            <a:off x="10407060" y="3779269"/>
            <a:ext cx="409187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LF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376" y="4280449"/>
            <a:ext cx="709655" cy="7096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12" y="4365593"/>
            <a:ext cx="719516" cy="71951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23" y="745957"/>
            <a:ext cx="1053894" cy="104011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062" y="745957"/>
            <a:ext cx="1007756" cy="105254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888" y="837722"/>
            <a:ext cx="695470" cy="75186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760" y="877743"/>
            <a:ext cx="1137505" cy="5543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783" y="818942"/>
            <a:ext cx="895884" cy="67191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750" y="673247"/>
            <a:ext cx="964952" cy="98339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180" y="2575634"/>
            <a:ext cx="1173940" cy="56960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341" y="2438544"/>
            <a:ext cx="852450" cy="83636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784" y="2541887"/>
            <a:ext cx="663251" cy="62793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926" y="2498865"/>
            <a:ext cx="777558" cy="74503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65" y="2590931"/>
            <a:ext cx="619090" cy="61909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317" y="2616513"/>
            <a:ext cx="753208" cy="62375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831" y="2609279"/>
            <a:ext cx="1319323" cy="60908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9397" y="2346863"/>
            <a:ext cx="1001176" cy="62295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38" y="4307973"/>
            <a:ext cx="630437" cy="63043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64116" y="4160661"/>
            <a:ext cx="926460" cy="990600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142" y="4160661"/>
            <a:ext cx="1007756" cy="105254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985" y="4176456"/>
            <a:ext cx="949340" cy="9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11232</TotalTime>
  <Words>73</Words>
  <Application>Microsoft Office PowerPoint</Application>
  <PresentationFormat>Widescreen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Custom Design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Doyle</dc:creator>
  <cp:lastModifiedBy>Anna Michalakakos</cp:lastModifiedBy>
  <cp:revision>158</cp:revision>
  <dcterms:created xsi:type="dcterms:W3CDTF">2019-09-22T09:53:24Z</dcterms:created>
  <dcterms:modified xsi:type="dcterms:W3CDTF">2020-06-02T13:16:24Z</dcterms:modified>
</cp:coreProperties>
</file>