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F6CC7-2260-41BB-87A2-3632FBB5973C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C90B-8BEF-45C9-9245-230283E6B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567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F6CC7-2260-41BB-87A2-3632FBB5973C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C90B-8BEF-45C9-9245-230283E6B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47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F6CC7-2260-41BB-87A2-3632FBB5973C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C90B-8BEF-45C9-9245-230283E6B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096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F6CC7-2260-41BB-87A2-3632FBB5973C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C90B-8BEF-45C9-9245-230283E6B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443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F6CC7-2260-41BB-87A2-3632FBB5973C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C90B-8BEF-45C9-9245-230283E6B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73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F6CC7-2260-41BB-87A2-3632FBB5973C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C90B-8BEF-45C9-9245-230283E6B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558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F6CC7-2260-41BB-87A2-3632FBB5973C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C90B-8BEF-45C9-9245-230283E6B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898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F6CC7-2260-41BB-87A2-3632FBB5973C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C90B-8BEF-45C9-9245-230283E6B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434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F6CC7-2260-41BB-87A2-3632FBB5973C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C90B-8BEF-45C9-9245-230283E6B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414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F6CC7-2260-41BB-87A2-3632FBB5973C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C90B-8BEF-45C9-9245-230283E6B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578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F6CC7-2260-41BB-87A2-3632FBB5973C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C90B-8BEF-45C9-9245-230283E6B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061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F6CC7-2260-41BB-87A2-3632FBB5973C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FC90B-8BEF-45C9-9245-230283E6B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834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flipsnack.com/templates/theatre-program-templat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204" y="1402080"/>
            <a:ext cx="9144000" cy="1985554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n-GB" sz="7200" dirty="0" smtClean="0">
                <a:latin typeface="Century Gothic" panose="020B0502020202020204" pitchFamily="34" charset="0"/>
              </a:rPr>
              <a:t>A Midsummer Night’s Dream</a:t>
            </a:r>
            <a:endParaRPr lang="en-GB" sz="7200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266" y="4008800"/>
            <a:ext cx="3571875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76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en-GB" dirty="0" smtClean="0">
                <a:latin typeface="Century Gothic" panose="020B0502020202020204" pitchFamily="34" charset="0"/>
              </a:rPr>
              <a:t>A Midsummer Night’s Dream: </a:t>
            </a:r>
            <a:br>
              <a:rPr lang="en-GB" dirty="0" smtClean="0">
                <a:latin typeface="Century Gothic" panose="020B0502020202020204" pitchFamily="34" charset="0"/>
              </a:rPr>
            </a:br>
            <a:r>
              <a:rPr lang="en-GB" dirty="0" smtClean="0">
                <a:latin typeface="Century Gothic" panose="020B0502020202020204" pitchFamily="34" charset="0"/>
              </a:rPr>
              <a:t>The brief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924595"/>
            <a:ext cx="10341429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entury Gothic" panose="020B0502020202020204" pitchFamily="34" charset="0"/>
              </a:rPr>
              <a:t>You are part of a theatre company and have been placed in charge of putting on a performance of A Midsummer Night’s Dream.</a:t>
            </a:r>
          </a:p>
          <a:p>
            <a:pPr algn="ctr"/>
            <a:endParaRPr lang="en-GB" sz="3200" dirty="0">
              <a:latin typeface="Century Gothic" panose="020B0502020202020204" pitchFamily="34" charset="0"/>
            </a:endParaRPr>
          </a:p>
          <a:p>
            <a:pPr algn="ctr"/>
            <a:r>
              <a:rPr lang="en-GB" sz="2400" dirty="0" smtClean="0">
                <a:latin typeface="Century Gothic" panose="020B0502020202020204" pitchFamily="34" charset="0"/>
              </a:rPr>
              <a:t>You will have many jobs to do: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entury Gothic" panose="020B0502020202020204" pitchFamily="34" charset="0"/>
              </a:rPr>
              <a:t>Cast the characters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entury Gothic" panose="020B0502020202020204" pitchFamily="34" charset="0"/>
              </a:rPr>
              <a:t>Design the settings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entury Gothic" panose="020B0502020202020204" pitchFamily="34" charset="0"/>
              </a:rPr>
              <a:t>Design costumes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entury Gothic" panose="020B0502020202020204" pitchFamily="34" charset="0"/>
              </a:rPr>
              <a:t>Create a theatre programme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entury Gothic" panose="020B0502020202020204" pitchFamily="34" charset="0"/>
              </a:rPr>
              <a:t>Create a theatre poster to advertise your play</a:t>
            </a:r>
          </a:p>
          <a:p>
            <a:pPr algn="ctr"/>
            <a:endParaRPr lang="en-GB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84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en-GB" dirty="0" smtClean="0">
                <a:latin typeface="Century Gothic" panose="020B0502020202020204" pitchFamily="34" charset="0"/>
              </a:rPr>
              <a:t>A Midsummer Night’s Dream: </a:t>
            </a:r>
            <a:br>
              <a:rPr lang="en-GB" dirty="0" smtClean="0">
                <a:latin typeface="Century Gothic" panose="020B0502020202020204" pitchFamily="34" charset="0"/>
              </a:rPr>
            </a:br>
            <a:r>
              <a:rPr lang="en-GB" dirty="0" smtClean="0">
                <a:latin typeface="Century Gothic" panose="020B0502020202020204" pitchFamily="34" charset="0"/>
              </a:rPr>
              <a:t>The characters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4731" y="2116183"/>
            <a:ext cx="10424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entury Gothic" panose="020B0502020202020204" pitchFamily="34" charset="0"/>
              </a:rPr>
              <a:t>What characters will you need to cast? Who will you cast?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entury Gothic" panose="020B0502020202020204" pitchFamily="34" charset="0"/>
              </a:rPr>
              <a:t>Think of each character’s personalities and which celebrities will be best suited to play that role?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entury Gothic" panose="020B0502020202020204" pitchFamily="34" charset="0"/>
              </a:rPr>
              <a:t>Explain why you have chosen your cast choices. </a:t>
            </a:r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33" y="3922939"/>
            <a:ext cx="2638425" cy="2495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7952" y="3890418"/>
            <a:ext cx="2638425" cy="2495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4946" y="3825376"/>
            <a:ext cx="2638425" cy="25605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9827" y="3890418"/>
            <a:ext cx="2638425" cy="246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89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/>
          <a:lstStyle/>
          <a:p>
            <a:pPr algn="ctr"/>
            <a:r>
              <a:rPr lang="en-GB" dirty="0" smtClean="0">
                <a:latin typeface="Century Gothic" panose="020B0502020202020204" pitchFamily="34" charset="0"/>
              </a:rPr>
              <a:t>A Midsummer Night’s Dream: </a:t>
            </a:r>
            <a:br>
              <a:rPr lang="en-GB" dirty="0" smtClean="0">
                <a:latin typeface="Century Gothic" panose="020B0502020202020204" pitchFamily="34" charset="0"/>
              </a:rPr>
            </a:br>
            <a:r>
              <a:rPr lang="en-GB" dirty="0" smtClean="0">
                <a:latin typeface="Century Gothic" panose="020B0502020202020204" pitchFamily="34" charset="0"/>
              </a:rPr>
              <a:t>Design the setting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4731" y="2116183"/>
            <a:ext cx="10424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entury Gothic" panose="020B0502020202020204" pitchFamily="34" charset="0"/>
              </a:rPr>
              <a:t>Where are you going to set it?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entury Gothic" panose="020B0502020202020204" pitchFamily="34" charset="0"/>
              </a:rPr>
              <a:t>Shakespeare set the original in Ancient Athens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entury Gothic" panose="020B0502020202020204" pitchFamily="34" charset="0"/>
              </a:rPr>
              <a:t>The film you may have seen set it in Italy.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entury Gothic" panose="020B0502020202020204" pitchFamily="34" charset="0"/>
              </a:rPr>
              <a:t>What time period are you going to use? Is it going to be modern? Victorian era?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entury Gothic" panose="020B0502020202020204" pitchFamily="34" charset="0"/>
              </a:rPr>
              <a:t>Design you stage set and explain your reasons</a:t>
            </a:r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341" y="4051391"/>
            <a:ext cx="3533775" cy="23431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5857" y="4032341"/>
            <a:ext cx="3571875" cy="2362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2473" y="4013291"/>
            <a:ext cx="357187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55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algn="ctr"/>
            <a:r>
              <a:rPr lang="en-GB" dirty="0" smtClean="0">
                <a:latin typeface="Century Gothic" panose="020B0502020202020204" pitchFamily="34" charset="0"/>
              </a:rPr>
              <a:t>A Midsummer Night’s Dream: </a:t>
            </a:r>
            <a:br>
              <a:rPr lang="en-GB" dirty="0" smtClean="0">
                <a:latin typeface="Century Gothic" panose="020B0502020202020204" pitchFamily="34" charset="0"/>
              </a:rPr>
            </a:br>
            <a:r>
              <a:rPr lang="en-GB" dirty="0" smtClean="0">
                <a:latin typeface="Century Gothic" panose="020B0502020202020204" pitchFamily="34" charset="0"/>
              </a:rPr>
              <a:t>Costume Designs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4731" y="2116183"/>
            <a:ext cx="10424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entury Gothic" panose="020B0502020202020204" pitchFamily="34" charset="0"/>
              </a:rPr>
              <a:t>Each character will need a costume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entury Gothic" panose="020B0502020202020204" pitchFamily="34" charset="0"/>
              </a:rPr>
              <a:t>Think of each character’s personalities and what costume would suit their position in the play.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entury Gothic" panose="020B0502020202020204" pitchFamily="34" charset="0"/>
              </a:rPr>
              <a:t>Explain why you have chosen your costume designs. It would be useful to annotate them.  </a:t>
            </a:r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04" y="3966303"/>
            <a:ext cx="1836537" cy="25999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0248" y="4095523"/>
            <a:ext cx="1658576" cy="23415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580" y="3870509"/>
            <a:ext cx="2185444" cy="27596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3494" y="3991067"/>
            <a:ext cx="1819044" cy="25751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4430" y="4070146"/>
            <a:ext cx="1828915" cy="241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70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3399"/>
          </a:solidFill>
        </p:spPr>
        <p:txBody>
          <a:bodyPr/>
          <a:lstStyle/>
          <a:p>
            <a:pPr algn="ctr"/>
            <a:r>
              <a:rPr lang="en-GB" dirty="0" smtClean="0">
                <a:latin typeface="Century Gothic" panose="020B0502020202020204" pitchFamily="34" charset="0"/>
              </a:rPr>
              <a:t>A Midsummer Night’s Dream: </a:t>
            </a:r>
            <a:br>
              <a:rPr lang="en-GB" dirty="0" smtClean="0">
                <a:latin typeface="Century Gothic" panose="020B0502020202020204" pitchFamily="34" charset="0"/>
              </a:rPr>
            </a:br>
            <a:r>
              <a:rPr lang="en-GB" dirty="0" smtClean="0">
                <a:latin typeface="Century Gothic" panose="020B0502020202020204" pitchFamily="34" charset="0"/>
              </a:rPr>
              <a:t>Theatre Programme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4731" y="2116183"/>
            <a:ext cx="104241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entury Gothic" panose="020B0502020202020204" pitchFamily="34" charset="0"/>
              </a:rPr>
              <a:t>Who is playing each character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entury Gothic" panose="020B0502020202020204" pitchFamily="34" charset="0"/>
              </a:rPr>
              <a:t>Name of the theatre.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entury Gothic" panose="020B0502020202020204" pitchFamily="34" charset="0"/>
              </a:rPr>
              <a:t>Time and date of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entury Gothic" panose="020B0502020202020204" pitchFamily="34" charset="0"/>
              </a:rPr>
              <a:t>Summary of the setting.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entury Gothic" panose="020B0502020202020204" pitchFamily="34" charset="0"/>
              </a:rPr>
              <a:t>Any other relevant information you want to include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entury Gothic" panose="020B0502020202020204" pitchFamily="34" charset="0"/>
            </a:endParaRPr>
          </a:p>
          <a:p>
            <a:r>
              <a:rPr lang="en-GB" dirty="0" smtClean="0">
                <a:latin typeface="Century Gothic" panose="020B0502020202020204" pitchFamily="34" charset="0"/>
              </a:rPr>
              <a:t> </a:t>
            </a:r>
            <a:r>
              <a:rPr lang="en-GB" dirty="0" smtClean="0">
                <a:latin typeface="Century Gothic" panose="020B0502020202020204" pitchFamily="34" charset="0"/>
                <a:hlinkClick r:id="rId2"/>
              </a:rPr>
              <a:t>https://www.flipsnack.com/templates/theatre-program-template</a:t>
            </a:r>
            <a:r>
              <a:rPr lang="en-GB" dirty="0" smtClean="0">
                <a:latin typeface="Century Gothic" panose="020B0502020202020204" pitchFamily="34" charset="0"/>
              </a:rPr>
              <a:t> </a:t>
            </a:r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036" y="4225600"/>
            <a:ext cx="3262313" cy="23774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922" y="4153818"/>
            <a:ext cx="3352800" cy="24955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7296" y="4166558"/>
            <a:ext cx="3571875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80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GB" dirty="0" smtClean="0">
                <a:latin typeface="Century Gothic" panose="020B0502020202020204" pitchFamily="34" charset="0"/>
              </a:rPr>
              <a:t>A Midsummer Night’s Dream: </a:t>
            </a:r>
            <a:br>
              <a:rPr lang="en-GB" dirty="0" smtClean="0">
                <a:latin typeface="Century Gothic" panose="020B0502020202020204" pitchFamily="34" charset="0"/>
              </a:rPr>
            </a:br>
            <a:r>
              <a:rPr lang="en-GB" dirty="0" smtClean="0">
                <a:latin typeface="Century Gothic" panose="020B0502020202020204" pitchFamily="34" charset="0"/>
              </a:rPr>
              <a:t>Theatre Poster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4731" y="2116183"/>
            <a:ext cx="104241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entury Gothic" panose="020B0502020202020204" pitchFamily="34" charset="0"/>
              </a:rPr>
              <a:t>Who is playing each character?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entury Gothic" panose="020B0502020202020204" pitchFamily="34" charset="0"/>
              </a:rPr>
              <a:t>Where and when is the play 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entury Gothic" panose="020B0502020202020204" pitchFamily="34" charset="0"/>
              </a:rPr>
              <a:t>Brief description of the play.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entury Gothic" panose="020B0502020202020204" pitchFamily="34" charset="0"/>
              </a:rPr>
              <a:t>Ratings and reviews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381" y="3654744"/>
            <a:ext cx="1900373" cy="28505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663" y="3654744"/>
            <a:ext cx="1900373" cy="28505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386" y="3606562"/>
            <a:ext cx="1892753" cy="29329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0096" y="3606562"/>
            <a:ext cx="1906225" cy="29260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504" y="3577342"/>
            <a:ext cx="1936296" cy="298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10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272</Words>
  <Application>Microsoft Office PowerPoint</Application>
  <PresentationFormat>Widescreen</PresentationFormat>
  <Paragraphs>42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Office Theme</vt:lpstr>
      <vt:lpstr>A Midsummer Night’s Dream</vt:lpstr>
      <vt:lpstr>A Midsummer Night’s Dream:  The brief</vt:lpstr>
      <vt:lpstr>A Midsummer Night’s Dream:  The characters</vt:lpstr>
      <vt:lpstr>A Midsummer Night’s Dream:  Design the setting</vt:lpstr>
      <vt:lpstr>A Midsummer Night’s Dream:  Costume Designs</vt:lpstr>
      <vt:lpstr>A Midsummer Night’s Dream:  Theatre Programme</vt:lpstr>
      <vt:lpstr>A Midsummer Night’s Dream:  Theatre Poster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Midsummer Night’s Dream</dc:title>
  <dc:creator>Kate Furlong</dc:creator>
  <cp:lastModifiedBy>Kate Furlong</cp:lastModifiedBy>
  <cp:revision>8</cp:revision>
  <dcterms:created xsi:type="dcterms:W3CDTF">2020-03-12T11:42:34Z</dcterms:created>
  <dcterms:modified xsi:type="dcterms:W3CDTF">2020-03-12T13:35:54Z</dcterms:modified>
</cp:coreProperties>
</file>