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8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5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88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9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7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2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2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9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11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0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B670-D7C7-44C1-B1C8-B2F2F1D20B39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A98FB-2F76-41B6-9B42-1BEBE086B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8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91" y="0"/>
            <a:ext cx="9313817" cy="679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Rhodes</dc:creator>
  <cp:lastModifiedBy>Claire Rhodes</cp:lastModifiedBy>
  <cp:revision>1</cp:revision>
  <dcterms:created xsi:type="dcterms:W3CDTF">2021-07-09T09:20:28Z</dcterms:created>
  <dcterms:modified xsi:type="dcterms:W3CDTF">2021-07-09T09:20:57Z</dcterms:modified>
</cp:coreProperties>
</file>